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2" r:id="rId1"/>
  </p:sldMasterIdLst>
  <p:notesMasterIdLst>
    <p:notesMasterId r:id="rId9"/>
  </p:notesMasterIdLst>
  <p:handoutMasterIdLst>
    <p:handoutMasterId r:id="rId10"/>
  </p:handoutMasterIdLst>
  <p:sldIdLst>
    <p:sldId id="257" r:id="rId2"/>
    <p:sldId id="258" r:id="rId3"/>
    <p:sldId id="261" r:id="rId4"/>
    <p:sldId id="259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0350"/>
    <a:srgbClr val="0063A6"/>
    <a:srgbClr val="262626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B596C1-F842-40F3-92E5-D3041F31596D}" v="14" dt="2025-04-08T10:19:28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árka Almeida de Souza" userId="4f965f50-8c00-4489-881c-506a22f2b3d7" providerId="ADAL" clId="{10B596C1-F842-40F3-92E5-D3041F31596D}"/>
    <pc:docChg chg="custSel addSld modSld">
      <pc:chgData name="Šárka Almeida de Souza" userId="4f965f50-8c00-4489-881c-506a22f2b3d7" providerId="ADAL" clId="{10B596C1-F842-40F3-92E5-D3041F31596D}" dt="2025-04-08T12:04:13.928" v="1160" actId="1076"/>
      <pc:docMkLst>
        <pc:docMk/>
      </pc:docMkLst>
      <pc:sldChg chg="modSp mod">
        <pc:chgData name="Šárka Almeida de Souza" userId="4f965f50-8c00-4489-881c-506a22f2b3d7" providerId="ADAL" clId="{10B596C1-F842-40F3-92E5-D3041F31596D}" dt="2025-04-08T10:18:43.002" v="1116" actId="14100"/>
        <pc:sldMkLst>
          <pc:docMk/>
          <pc:sldMk cId="4043737824" sldId="257"/>
        </pc:sldMkLst>
        <pc:picChg chg="mod">
          <ac:chgData name="Šárka Almeida de Souza" userId="4f965f50-8c00-4489-881c-506a22f2b3d7" providerId="ADAL" clId="{10B596C1-F842-40F3-92E5-D3041F31596D}" dt="2025-04-08T10:18:39.067" v="1115" actId="1076"/>
          <ac:picMkLst>
            <pc:docMk/>
            <pc:sldMk cId="4043737824" sldId="257"/>
            <ac:picMk id="8" creationId="{EF2B6888-0A50-C388-D55E-748F61AE84DF}"/>
          </ac:picMkLst>
        </pc:picChg>
        <pc:picChg chg="mod">
          <ac:chgData name="Šárka Almeida de Souza" userId="4f965f50-8c00-4489-881c-506a22f2b3d7" providerId="ADAL" clId="{10B596C1-F842-40F3-92E5-D3041F31596D}" dt="2025-04-08T10:18:32.979" v="1113" actId="1076"/>
          <ac:picMkLst>
            <pc:docMk/>
            <pc:sldMk cId="4043737824" sldId="257"/>
            <ac:picMk id="10" creationId="{9D0E21F1-3DD7-0C67-475A-DD0DE9CB2E40}"/>
          </ac:picMkLst>
        </pc:picChg>
        <pc:picChg chg="mod">
          <ac:chgData name="Šárka Almeida de Souza" userId="4f965f50-8c00-4489-881c-506a22f2b3d7" providerId="ADAL" clId="{10B596C1-F842-40F3-92E5-D3041F31596D}" dt="2025-04-08T10:18:43.002" v="1116" actId="14100"/>
          <ac:picMkLst>
            <pc:docMk/>
            <pc:sldMk cId="4043737824" sldId="257"/>
            <ac:picMk id="12" creationId="{8C3B4D24-0F47-1154-AE88-DB433FCEBFD3}"/>
          </ac:picMkLst>
        </pc:picChg>
      </pc:sldChg>
      <pc:sldChg chg="addSp delSp modSp mod">
        <pc:chgData name="Šárka Almeida de Souza" userId="4f965f50-8c00-4489-881c-506a22f2b3d7" providerId="ADAL" clId="{10B596C1-F842-40F3-92E5-D3041F31596D}" dt="2025-04-08T10:02:23.548" v="784" actId="20577"/>
        <pc:sldMkLst>
          <pc:docMk/>
          <pc:sldMk cId="191714609" sldId="258"/>
        </pc:sldMkLst>
        <pc:spChg chg="add mod">
          <ac:chgData name="Šárka Almeida de Souza" userId="4f965f50-8c00-4489-881c-506a22f2b3d7" providerId="ADAL" clId="{10B596C1-F842-40F3-92E5-D3041F31596D}" dt="2025-04-08T10:02:23.548" v="784" actId="20577"/>
          <ac:spMkLst>
            <pc:docMk/>
            <pc:sldMk cId="191714609" sldId="258"/>
            <ac:spMk id="2" creationId="{9C40FD84-D0A5-3717-4035-586953DDFC14}"/>
          </ac:spMkLst>
        </pc:spChg>
        <pc:picChg chg="del">
          <ac:chgData name="Šárka Almeida de Souza" userId="4f965f50-8c00-4489-881c-506a22f2b3d7" providerId="ADAL" clId="{10B596C1-F842-40F3-92E5-D3041F31596D}" dt="2025-04-08T06:09:16.776" v="0" actId="21"/>
          <ac:picMkLst>
            <pc:docMk/>
            <pc:sldMk cId="191714609" sldId="258"/>
            <ac:picMk id="11" creationId="{374C929C-0761-D075-CDBB-DC164A75491F}"/>
          </ac:picMkLst>
        </pc:picChg>
        <pc:picChg chg="mod">
          <ac:chgData name="Šárka Almeida de Souza" userId="4f965f50-8c00-4489-881c-506a22f2b3d7" providerId="ADAL" clId="{10B596C1-F842-40F3-92E5-D3041F31596D}" dt="2025-04-08T06:10:04.355" v="9" actId="1076"/>
          <ac:picMkLst>
            <pc:docMk/>
            <pc:sldMk cId="191714609" sldId="258"/>
            <ac:picMk id="14" creationId="{B58CC46D-8AA0-23E3-66A6-1A48E1211C41}"/>
          </ac:picMkLst>
        </pc:picChg>
      </pc:sldChg>
      <pc:sldChg chg="addSp modSp mod">
        <pc:chgData name="Šárka Almeida de Souza" userId="4f965f50-8c00-4489-881c-506a22f2b3d7" providerId="ADAL" clId="{10B596C1-F842-40F3-92E5-D3041F31596D}" dt="2025-04-08T10:07:12.402" v="877" actId="20577"/>
        <pc:sldMkLst>
          <pc:docMk/>
          <pc:sldMk cId="2334002474" sldId="259"/>
        </pc:sldMkLst>
        <pc:spChg chg="mod">
          <ac:chgData name="Šárka Almeida de Souza" userId="4f965f50-8c00-4489-881c-506a22f2b3d7" providerId="ADAL" clId="{10B596C1-F842-40F3-92E5-D3041F31596D}" dt="2025-04-08T06:18:24.031" v="382" actId="20577"/>
          <ac:spMkLst>
            <pc:docMk/>
            <pc:sldMk cId="2334002474" sldId="259"/>
            <ac:spMk id="4" creationId="{67958A7F-7E67-E2EB-0E89-F95436CB6319}"/>
          </ac:spMkLst>
        </pc:spChg>
        <pc:spChg chg="mod">
          <ac:chgData name="Šárka Almeida de Souza" userId="4f965f50-8c00-4489-881c-506a22f2b3d7" providerId="ADAL" clId="{10B596C1-F842-40F3-92E5-D3041F31596D}" dt="2025-04-08T10:07:12.402" v="877" actId="20577"/>
          <ac:spMkLst>
            <pc:docMk/>
            <pc:sldMk cId="2334002474" sldId="259"/>
            <ac:spMk id="5" creationId="{FA6636E1-235D-7D75-7E8F-D191BACAECD2}"/>
          </ac:spMkLst>
        </pc:spChg>
        <pc:picChg chg="add mod">
          <ac:chgData name="Šárka Almeida de Souza" userId="4f965f50-8c00-4489-881c-506a22f2b3d7" providerId="ADAL" clId="{10B596C1-F842-40F3-92E5-D3041F31596D}" dt="2025-04-08T06:21:23.324" v="530" actId="14100"/>
          <ac:picMkLst>
            <pc:docMk/>
            <pc:sldMk cId="2334002474" sldId="259"/>
            <ac:picMk id="3" creationId="{9F85CF72-CE28-91E1-880F-0EC7157AD59C}"/>
          </ac:picMkLst>
        </pc:picChg>
      </pc:sldChg>
      <pc:sldChg chg="addSp modSp mod">
        <pc:chgData name="Šárka Almeida de Souza" userId="4f965f50-8c00-4489-881c-506a22f2b3d7" providerId="ADAL" clId="{10B596C1-F842-40F3-92E5-D3041F31596D}" dt="2025-04-08T09:59:46.481" v="713" actId="20577"/>
        <pc:sldMkLst>
          <pc:docMk/>
          <pc:sldMk cId="3136395185" sldId="260"/>
        </pc:sldMkLst>
        <pc:spChg chg="mod">
          <ac:chgData name="Šárka Almeida de Souza" userId="4f965f50-8c00-4489-881c-506a22f2b3d7" providerId="ADAL" clId="{10B596C1-F842-40F3-92E5-D3041F31596D}" dt="2025-04-08T06:21:44.523" v="532" actId="1076"/>
          <ac:spMkLst>
            <pc:docMk/>
            <pc:sldMk cId="3136395185" sldId="260"/>
            <ac:spMk id="4" creationId="{22E1A98B-586E-C8FE-769E-E60C1867D49B}"/>
          </ac:spMkLst>
        </pc:spChg>
        <pc:spChg chg="add mod">
          <ac:chgData name="Šárka Almeida de Souza" userId="4f965f50-8c00-4489-881c-506a22f2b3d7" providerId="ADAL" clId="{10B596C1-F842-40F3-92E5-D3041F31596D}" dt="2025-04-08T09:59:46.481" v="713" actId="20577"/>
          <ac:spMkLst>
            <pc:docMk/>
            <pc:sldMk cId="3136395185" sldId="260"/>
            <ac:spMk id="8" creationId="{598EDAA7-C626-C43C-7579-65A693142954}"/>
          </ac:spMkLst>
        </pc:spChg>
        <pc:picChg chg="add mod">
          <ac:chgData name="Šárka Almeida de Souza" userId="4f965f50-8c00-4489-881c-506a22f2b3d7" providerId="ADAL" clId="{10B596C1-F842-40F3-92E5-D3041F31596D}" dt="2025-04-08T06:22:51.960" v="540" actId="1076"/>
          <ac:picMkLst>
            <pc:docMk/>
            <pc:sldMk cId="3136395185" sldId="260"/>
            <ac:picMk id="3" creationId="{250266DC-6D18-97F4-E032-8542DDA63CAD}"/>
          </ac:picMkLst>
        </pc:picChg>
      </pc:sldChg>
      <pc:sldChg chg="addSp modSp mod">
        <pc:chgData name="Šárka Almeida de Souza" userId="4f965f50-8c00-4489-881c-506a22f2b3d7" providerId="ADAL" clId="{10B596C1-F842-40F3-92E5-D3041F31596D}" dt="2025-04-08T10:05:28.990" v="818" actId="1076"/>
        <pc:sldMkLst>
          <pc:docMk/>
          <pc:sldMk cId="1773666248" sldId="261"/>
        </pc:sldMkLst>
        <pc:spChg chg="mod">
          <ac:chgData name="Šárka Almeida de Souza" userId="4f965f50-8c00-4489-881c-506a22f2b3d7" providerId="ADAL" clId="{10B596C1-F842-40F3-92E5-D3041F31596D}" dt="2025-04-08T10:05:28.990" v="818" actId="1076"/>
          <ac:spMkLst>
            <pc:docMk/>
            <pc:sldMk cId="1773666248" sldId="261"/>
            <ac:spMk id="4" creationId="{498B63F8-3CE0-89FA-1D3A-ADDF8C6BA302}"/>
          </ac:spMkLst>
        </pc:spChg>
        <pc:spChg chg="mod">
          <ac:chgData name="Šárka Almeida de Souza" userId="4f965f50-8c00-4489-881c-506a22f2b3d7" providerId="ADAL" clId="{10B596C1-F842-40F3-92E5-D3041F31596D}" dt="2025-04-08T06:17:03.311" v="363" actId="20577"/>
          <ac:spMkLst>
            <pc:docMk/>
            <pc:sldMk cId="1773666248" sldId="261"/>
            <ac:spMk id="5" creationId="{E8DB5FF1-A61C-65AE-15B8-F4011F27052F}"/>
          </ac:spMkLst>
        </pc:spChg>
        <pc:picChg chg="add mod">
          <ac:chgData name="Šárka Almeida de Souza" userId="4f965f50-8c00-4489-881c-506a22f2b3d7" providerId="ADAL" clId="{10B596C1-F842-40F3-92E5-D3041F31596D}" dt="2025-04-08T06:09:53.333" v="8" actId="1076"/>
          <ac:picMkLst>
            <pc:docMk/>
            <pc:sldMk cId="1773666248" sldId="261"/>
            <ac:picMk id="2" creationId="{A8B60499-E06B-ECBD-ECED-B3B1A841B763}"/>
          </ac:picMkLst>
        </pc:picChg>
      </pc:sldChg>
      <pc:sldChg chg="addSp delSp modSp add mod">
        <pc:chgData name="Šárka Almeida de Souza" userId="4f965f50-8c00-4489-881c-506a22f2b3d7" providerId="ADAL" clId="{10B596C1-F842-40F3-92E5-D3041F31596D}" dt="2025-04-08T10:11:51.552" v="1018" actId="20577"/>
        <pc:sldMkLst>
          <pc:docMk/>
          <pc:sldMk cId="3296479301" sldId="262"/>
        </pc:sldMkLst>
        <pc:spChg chg="mod">
          <ac:chgData name="Šárka Almeida de Souza" userId="4f965f50-8c00-4489-881c-506a22f2b3d7" providerId="ADAL" clId="{10B596C1-F842-40F3-92E5-D3041F31596D}" dt="2025-04-08T10:10:14.568" v="946" actId="27636"/>
          <ac:spMkLst>
            <pc:docMk/>
            <pc:sldMk cId="3296479301" sldId="262"/>
            <ac:spMk id="4" creationId="{505136FE-5C68-42B9-1D41-6EEC975E6302}"/>
          </ac:spMkLst>
        </pc:spChg>
        <pc:spChg chg="mod">
          <ac:chgData name="Šárka Almeida de Souza" userId="4f965f50-8c00-4489-881c-506a22f2b3d7" providerId="ADAL" clId="{10B596C1-F842-40F3-92E5-D3041F31596D}" dt="2025-04-08T10:11:51.552" v="1018" actId="20577"/>
          <ac:spMkLst>
            <pc:docMk/>
            <pc:sldMk cId="3296479301" sldId="262"/>
            <ac:spMk id="8" creationId="{E6742B08-1B2D-4E3F-78DC-9800DB9634EC}"/>
          </ac:spMkLst>
        </pc:spChg>
        <pc:picChg chg="del">
          <ac:chgData name="Šárka Almeida de Souza" userId="4f965f50-8c00-4489-881c-506a22f2b3d7" providerId="ADAL" clId="{10B596C1-F842-40F3-92E5-D3041F31596D}" dt="2025-04-08T10:10:53.770" v="950" actId="478"/>
          <ac:picMkLst>
            <pc:docMk/>
            <pc:sldMk cId="3296479301" sldId="262"/>
            <ac:picMk id="3" creationId="{6BFB0971-0056-5093-7B70-BCC10E3DB655}"/>
          </ac:picMkLst>
        </pc:picChg>
        <pc:picChg chg="add mod">
          <ac:chgData name="Šárka Almeida de Souza" userId="4f965f50-8c00-4489-881c-506a22f2b3d7" providerId="ADAL" clId="{10B596C1-F842-40F3-92E5-D3041F31596D}" dt="2025-04-08T10:11:23.449" v="957" actId="14100"/>
          <ac:picMkLst>
            <pc:docMk/>
            <pc:sldMk cId="3296479301" sldId="262"/>
            <ac:picMk id="9" creationId="{23A30A43-1397-2FA5-290A-C5B9E36837DF}"/>
          </ac:picMkLst>
        </pc:picChg>
      </pc:sldChg>
      <pc:sldChg chg="addSp delSp modSp add mod">
        <pc:chgData name="Šárka Almeida de Souza" userId="4f965f50-8c00-4489-881c-506a22f2b3d7" providerId="ADAL" clId="{10B596C1-F842-40F3-92E5-D3041F31596D}" dt="2025-04-08T12:04:13.928" v="1160" actId="1076"/>
        <pc:sldMkLst>
          <pc:docMk/>
          <pc:sldMk cId="675777129" sldId="263"/>
        </pc:sldMkLst>
        <pc:spChg chg="mod">
          <ac:chgData name="Šárka Almeida de Souza" userId="4f965f50-8c00-4489-881c-506a22f2b3d7" providerId="ADAL" clId="{10B596C1-F842-40F3-92E5-D3041F31596D}" dt="2025-04-08T12:03:25.055" v="1157" actId="1076"/>
          <ac:spMkLst>
            <pc:docMk/>
            <pc:sldMk cId="675777129" sldId="263"/>
            <ac:spMk id="4" creationId="{C7FBA13F-103A-C6ED-D8CA-AD6C6CED0A3B}"/>
          </ac:spMkLst>
        </pc:spChg>
        <pc:spChg chg="mod">
          <ac:chgData name="Šárka Almeida de Souza" userId="4f965f50-8c00-4489-881c-506a22f2b3d7" providerId="ADAL" clId="{10B596C1-F842-40F3-92E5-D3041F31596D}" dt="2025-04-08T12:03:20.546" v="1156" actId="1076"/>
          <ac:spMkLst>
            <pc:docMk/>
            <pc:sldMk cId="675777129" sldId="263"/>
            <ac:spMk id="5" creationId="{47217601-E1F1-1FD8-95BE-CE535FF1293E}"/>
          </ac:spMkLst>
        </pc:spChg>
        <pc:spChg chg="mod">
          <ac:chgData name="Šárka Almeida de Souza" userId="4f965f50-8c00-4489-881c-506a22f2b3d7" providerId="ADAL" clId="{10B596C1-F842-40F3-92E5-D3041F31596D}" dt="2025-04-08T10:12:42.624" v="1030" actId="5793"/>
          <ac:spMkLst>
            <pc:docMk/>
            <pc:sldMk cId="675777129" sldId="263"/>
            <ac:spMk id="8" creationId="{4EA2B2F4-D4C3-5CB8-48EB-B1B54FDC2566}"/>
          </ac:spMkLst>
        </pc:spChg>
        <pc:spChg chg="add mod">
          <ac:chgData name="Šárka Almeida de Souza" userId="4f965f50-8c00-4489-881c-506a22f2b3d7" providerId="ADAL" clId="{10B596C1-F842-40F3-92E5-D3041F31596D}" dt="2025-04-08T12:03:51.056" v="1158" actId="255"/>
          <ac:spMkLst>
            <pc:docMk/>
            <pc:sldMk cId="675777129" sldId="263"/>
            <ac:spMk id="10" creationId="{C4BE7D38-0BA3-32F8-2791-553EE6417A84}"/>
          </ac:spMkLst>
        </pc:spChg>
        <pc:picChg chg="add mod">
          <ac:chgData name="Šárka Almeida de Souza" userId="4f965f50-8c00-4489-881c-506a22f2b3d7" providerId="ADAL" clId="{10B596C1-F842-40F3-92E5-D3041F31596D}" dt="2025-04-08T12:04:13.928" v="1160" actId="1076"/>
          <ac:picMkLst>
            <pc:docMk/>
            <pc:sldMk cId="675777129" sldId="263"/>
            <ac:picMk id="3" creationId="{3B5F3B15-236B-7DD4-43A7-C87F258AEDDB}"/>
          </ac:picMkLst>
        </pc:picChg>
        <pc:picChg chg="del">
          <ac:chgData name="Šárka Almeida de Souza" userId="4f965f50-8c00-4489-881c-506a22f2b3d7" providerId="ADAL" clId="{10B596C1-F842-40F3-92E5-D3041F31596D}" dt="2025-04-08T10:12:48.101" v="1031" actId="21"/>
          <ac:picMkLst>
            <pc:docMk/>
            <pc:sldMk cId="675777129" sldId="263"/>
            <ac:picMk id="9" creationId="{DDC0B1EB-1E2C-0A27-EBD7-D475F93E9836}"/>
          </ac:picMkLst>
        </pc:picChg>
        <pc:picChg chg="add mod">
          <ac:chgData name="Šárka Almeida de Souza" userId="4f965f50-8c00-4489-881c-506a22f2b3d7" providerId="ADAL" clId="{10B596C1-F842-40F3-92E5-D3041F31596D}" dt="2025-04-08T10:22:19.273" v="1154" actId="1076"/>
          <ac:picMkLst>
            <pc:docMk/>
            <pc:sldMk cId="675777129" sldId="263"/>
            <ac:picMk id="11" creationId="{63E744AC-67CD-4239-2BBC-8FA7E39B23D2}"/>
          </ac:picMkLst>
        </pc:picChg>
        <pc:picChg chg="add mod">
          <ac:chgData name="Šárka Almeida de Souza" userId="4f965f50-8c00-4489-881c-506a22f2b3d7" providerId="ADAL" clId="{10B596C1-F842-40F3-92E5-D3041F31596D}" dt="2025-04-08T10:22:21.418" v="1155" actId="1076"/>
          <ac:picMkLst>
            <pc:docMk/>
            <pc:sldMk cId="675777129" sldId="263"/>
            <ac:picMk id="12" creationId="{9999CC45-E80A-D4EE-FA5F-A6BAEC6F05B6}"/>
          </ac:picMkLst>
        </pc:picChg>
        <pc:picChg chg="add mod">
          <ac:chgData name="Šárka Almeida de Souza" userId="4f965f50-8c00-4489-881c-506a22f2b3d7" providerId="ADAL" clId="{10B596C1-F842-40F3-92E5-D3041F31596D}" dt="2025-04-08T10:21:15.058" v="1140" actId="1076"/>
          <ac:picMkLst>
            <pc:docMk/>
            <pc:sldMk cId="675777129" sldId="263"/>
            <ac:picMk id="13" creationId="{4FA66A84-CDCA-E3F7-63D9-E920220C934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F8AE666-829D-48E8-9FC3-85FF0D1DB2B5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200E62-9364-4CB9-89C4-77645E764019}" type="datetime1">
              <a:rPr lang="cs-CZ" smtClean="0"/>
              <a:t>09.04.2025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BD239E7-27CF-40C7-8F0A-BFE4D4394C35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9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279535A-A064-470E-AB26-E7F9E0FAA2CE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50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9A97A77-74DD-4E76-8172-DB6859F6630F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3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0AA7D3-9C6A-469F-BADB-E9850326DE88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5012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3E4E29C-9478-40CB-B885-8083C7A499E9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7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0AA7D3-9C6A-469F-BADB-E9850326DE88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96374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0AA7D3-9C6A-469F-BADB-E9850326DE88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658420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6F2F52B-EF36-4385-B68C-26B683FC6FB0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98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0AA7D3-9C6A-469F-BADB-E9850326DE88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89002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E82B159-E07C-4CB9-92A4-E7A9600AB687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25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A0AA7D3-9C6A-469F-BADB-E9850326DE88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96529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A0AA7D3-9C6A-469F-BADB-E9850326DE88}" type="datetime1">
              <a:rPr lang="cs-CZ" smtClean="0"/>
              <a:t>09.04.2025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8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3994" y="575514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cs" sz="8000" b="1" dirty="0">
                <a:solidFill>
                  <a:srgbClr val="0063A6"/>
                </a:solidFill>
              </a:rPr>
              <a:t>(S)</a:t>
            </a:r>
            <a:r>
              <a:rPr lang="cs-CZ" sz="8000" b="1" dirty="0">
                <a:solidFill>
                  <a:srgbClr val="0063A6"/>
                </a:solidFill>
              </a:rPr>
              <a:t>r</a:t>
            </a:r>
            <a:r>
              <a:rPr lang="cs" sz="8000" b="1" dirty="0">
                <a:solidFill>
                  <a:srgbClr val="0063A6"/>
                </a:solidFill>
              </a:rPr>
              <a:t>osteme </a:t>
            </a:r>
            <a:br>
              <a:rPr lang="cs" sz="8000" b="1" dirty="0">
                <a:solidFill>
                  <a:srgbClr val="0063A6"/>
                </a:solidFill>
              </a:rPr>
            </a:br>
            <a:r>
              <a:rPr lang="cs" sz="8000" b="1" dirty="0">
                <a:solidFill>
                  <a:srgbClr val="0063A6"/>
                </a:solidFill>
              </a:rPr>
              <a:t>v Evropě</a:t>
            </a:r>
          </a:p>
        </p:txBody>
      </p:sp>
      <p:pic>
        <p:nvPicPr>
          <p:cNvPr id="5" name="Obrázek 4" descr="Obrázek s budovou, sezením, lavičkou a stěnou&#10;&#10;Automaticky generovaný popi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pic>
        <p:nvPicPr>
          <p:cNvPr id="8" name="Obrázek 7" descr="Obsah obrázku Grafika, grafický design, Písmo, klipart&#10;&#10;Obsah vygenerovaný umělou inteligencí může být nesprávný.">
            <a:extLst>
              <a:ext uri="{FF2B5EF4-FFF2-40B4-BE49-F238E27FC236}">
                <a16:creationId xmlns:a16="http://schemas.microsoft.com/office/drawing/2014/main" id="{EF2B6888-0A50-C388-D55E-748F61AE8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306" y="5825287"/>
            <a:ext cx="1016170" cy="745298"/>
          </a:xfrm>
          <a:prstGeom prst="rect">
            <a:avLst/>
          </a:prstGeom>
        </p:spPr>
      </p:pic>
      <p:pic>
        <p:nvPicPr>
          <p:cNvPr id="10" name="Obrázek 9" descr="Obsah obrázku text, Písmo&#10;&#10;Obsah vygenerovaný umělou inteligencí může být nesprávný.">
            <a:extLst>
              <a:ext uri="{FF2B5EF4-FFF2-40B4-BE49-F238E27FC236}">
                <a16:creationId xmlns:a16="http://schemas.microsoft.com/office/drawing/2014/main" id="{9D0E21F1-3DD7-0C67-475A-DD0DE9CB2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55" y="5878288"/>
            <a:ext cx="1785611" cy="530694"/>
          </a:xfrm>
          <a:prstGeom prst="rect">
            <a:avLst/>
          </a:prstGeom>
        </p:spPr>
      </p:pic>
      <p:pic>
        <p:nvPicPr>
          <p:cNvPr id="12" name="Obrázek 11" descr="Obsah obrázku text, snímek obrazovky, Písmo, Elektricky modrá&#10;&#10;Obsah vygenerovaný umělou inteligencí může být nesprávný.">
            <a:extLst>
              <a:ext uri="{FF2B5EF4-FFF2-40B4-BE49-F238E27FC236}">
                <a16:creationId xmlns:a16="http://schemas.microsoft.com/office/drawing/2014/main" id="{8C3B4D24-0F47-1154-AE88-DB433FCEB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14" y="5451279"/>
            <a:ext cx="3634900" cy="1172307"/>
          </a:xfrm>
          <a:prstGeom prst="rect">
            <a:avLst/>
          </a:prstGeom>
        </p:spPr>
      </p:pic>
      <p:pic>
        <p:nvPicPr>
          <p:cNvPr id="16" name="Obrázek 15" descr="Obsah obrázku oblečení, osoba, Lidská tvář, žena&#10;&#10;Obsah vygenerovaný umělou inteligencí může být nesprávný.">
            <a:extLst>
              <a:ext uri="{FF2B5EF4-FFF2-40B4-BE49-F238E27FC236}">
                <a16:creationId xmlns:a16="http://schemas.microsoft.com/office/drawing/2014/main" id="{DADB82C1-A885-1C34-E0EA-4EF753999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842" y="0"/>
            <a:ext cx="7141831" cy="6858000"/>
          </a:xfrm>
          <a:prstGeom prst="rect">
            <a:avLst/>
          </a:prstGeom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B992C03C-487E-1092-D6DA-312C04A21934}"/>
              </a:ext>
            </a:extLst>
          </p:cNvPr>
          <p:cNvCxnSpPr/>
          <p:nvPr/>
        </p:nvCxnSpPr>
        <p:spPr>
          <a:xfrm>
            <a:off x="6096000" y="4607169"/>
            <a:ext cx="4759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ývojový diagram: spojnice 18">
            <a:extLst>
              <a:ext uri="{FF2B5EF4-FFF2-40B4-BE49-F238E27FC236}">
                <a16:creationId xmlns:a16="http://schemas.microsoft.com/office/drawing/2014/main" id="{B93AF225-C33E-EBD5-919A-CD128F521B92}"/>
              </a:ext>
            </a:extLst>
          </p:cNvPr>
          <p:cNvSpPr/>
          <p:nvPr/>
        </p:nvSpPr>
        <p:spPr>
          <a:xfrm>
            <a:off x="4958862" y="182070"/>
            <a:ext cx="1137138" cy="117230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ývojový diagram: spojnice 19">
            <a:extLst>
              <a:ext uri="{FF2B5EF4-FFF2-40B4-BE49-F238E27FC236}">
                <a16:creationId xmlns:a16="http://schemas.microsoft.com/office/drawing/2014/main" id="{78D0C2EC-EA20-4CDE-DBA2-BA2B223C1834}"/>
              </a:ext>
            </a:extLst>
          </p:cNvPr>
          <p:cNvSpPr/>
          <p:nvPr/>
        </p:nvSpPr>
        <p:spPr>
          <a:xfrm>
            <a:off x="5297319" y="751360"/>
            <a:ext cx="961292" cy="996462"/>
          </a:xfrm>
          <a:prstGeom prst="flowChartConnector">
            <a:avLst/>
          </a:prstGeom>
          <a:solidFill>
            <a:srgbClr val="D703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 descr="Obsah obrázku text, Písmo, snímek obrazovky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F5423837-FD58-A5D0-EB58-24F0F35FC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5035" y="6133792"/>
            <a:ext cx="3126058" cy="5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A2E2BAA-8052-F5B1-6823-1A0A2108D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4797" y="-385762"/>
            <a:ext cx="9144000" cy="2387600"/>
          </a:xfrm>
        </p:spPr>
        <p:txBody>
          <a:bodyPr/>
          <a:lstStyle/>
          <a:p>
            <a:r>
              <a:rPr lang="cs-CZ" dirty="0">
                <a:solidFill>
                  <a:srgbClr val="D70350"/>
                </a:solidFill>
              </a:rPr>
              <a:t>Co je projekt (S)rosteme v Evropě?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DB628E54-A618-0BB6-1B82-1ADCFCE6854C}"/>
              </a:ext>
            </a:extLst>
          </p:cNvPr>
          <p:cNvSpPr/>
          <p:nvPr/>
        </p:nvSpPr>
        <p:spPr>
          <a:xfrm>
            <a:off x="140677" y="128953"/>
            <a:ext cx="1137138" cy="117230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635E7AD5-6787-3989-FB25-D54CAEEDAE93}"/>
              </a:ext>
            </a:extLst>
          </p:cNvPr>
          <p:cNvSpPr/>
          <p:nvPr/>
        </p:nvSpPr>
        <p:spPr>
          <a:xfrm>
            <a:off x="586154" y="803030"/>
            <a:ext cx="961292" cy="996462"/>
          </a:xfrm>
          <a:prstGeom prst="flowChartConnector">
            <a:avLst/>
          </a:prstGeom>
          <a:solidFill>
            <a:srgbClr val="D703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 descr="Obsah obrázku oblečení, venku, boty, osoba&#10;&#10;Obsah vygenerovaný umělou inteligencí může být nesprávný.">
            <a:extLst>
              <a:ext uri="{FF2B5EF4-FFF2-40B4-BE49-F238E27FC236}">
                <a16:creationId xmlns:a16="http://schemas.microsoft.com/office/drawing/2014/main" id="{B58CC46D-8AA0-23E3-66A6-1A48E1211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6" y="2675915"/>
            <a:ext cx="5223908" cy="3686129"/>
          </a:xfrm>
          <a:prstGeom prst="rect">
            <a:avLst/>
          </a:prstGeom>
        </p:spPr>
      </p:pic>
      <p:sp>
        <p:nvSpPr>
          <p:cNvPr id="2" name="Podnadpis 4">
            <a:extLst>
              <a:ext uri="{FF2B5EF4-FFF2-40B4-BE49-F238E27FC236}">
                <a16:creationId xmlns:a16="http://schemas.microsoft.com/office/drawing/2014/main" id="{9C40FD84-D0A5-3717-4035-586953DDF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7577" y="2675914"/>
            <a:ext cx="5803640" cy="3686129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 err="1"/>
              <a:t>Binacionální</a:t>
            </a:r>
            <a:r>
              <a:rPr lang="cs-CZ" dirty="0"/>
              <a:t> projekt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10 let spolupráce s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Atkinson Hyperlegible"/>
              </a:rPr>
              <a:t>Paritätische</a:t>
            </a:r>
            <a:r>
              <a:rPr lang="cs-CZ" b="0" i="0" dirty="0">
                <a:solidFill>
                  <a:srgbClr val="222222"/>
                </a:solidFill>
                <a:effectLst/>
                <a:latin typeface="Atkinson Hyperlegible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Atkinson Hyperlegible"/>
              </a:rPr>
              <a:t>Freiwilligendienste</a:t>
            </a:r>
            <a:r>
              <a:rPr lang="cs-CZ" b="0" i="0" dirty="0">
                <a:solidFill>
                  <a:srgbClr val="222222"/>
                </a:solidFill>
                <a:effectLst/>
                <a:latin typeface="Atkinson Hyperlegible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Atkinson Hyperlegible"/>
              </a:rPr>
              <a:t>Sachsen</a:t>
            </a:r>
            <a:r>
              <a:rPr lang="cs-CZ" b="0" i="0" dirty="0">
                <a:solidFill>
                  <a:srgbClr val="222222"/>
                </a:solidFill>
                <a:effectLst/>
                <a:latin typeface="Atkinson Hyperlegible"/>
              </a:rPr>
              <a:t> </a:t>
            </a:r>
            <a:r>
              <a:rPr lang="cs-CZ" b="0" i="0" dirty="0" err="1">
                <a:solidFill>
                  <a:srgbClr val="222222"/>
                </a:solidFill>
                <a:effectLst/>
                <a:latin typeface="Atkinson Hyperlegible"/>
              </a:rPr>
              <a:t>gGmbH</a:t>
            </a:r>
            <a:endParaRPr lang="cs-CZ" b="0" i="0" dirty="0">
              <a:solidFill>
                <a:srgbClr val="222222"/>
              </a:solidFill>
              <a:effectLst/>
              <a:latin typeface="Atkinson Hyperlegible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222222"/>
                </a:solidFill>
                <a:latin typeface="Atkinson Hyperlegible"/>
              </a:rPr>
              <a:t>První ročník tříletého projektu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222222"/>
                </a:solidFill>
                <a:latin typeface="Atkinson Hyperlegible"/>
              </a:rPr>
              <a:t>15 německých dobrovolníků, 2 čeští dobrovolníci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222222"/>
                </a:solidFill>
                <a:latin typeface="Atkinson Hyperlegible"/>
              </a:rPr>
              <a:t>Podpora koordinátorů, semináře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rgbClr val="222222"/>
                </a:solidFill>
                <a:latin typeface="Atkinson Hyperlegible"/>
              </a:rPr>
              <a:t>Hostitelské organizace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E605C-1839-FC68-7A15-2929606EB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98B63F8-3CE0-89FA-1D3A-ADDF8C6BA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6598" y="-302003"/>
            <a:ext cx="9144000" cy="2387600"/>
          </a:xfrm>
        </p:spPr>
        <p:txBody>
          <a:bodyPr/>
          <a:lstStyle/>
          <a:p>
            <a:r>
              <a:rPr lang="cs-CZ" dirty="0">
                <a:solidFill>
                  <a:srgbClr val="D70350"/>
                </a:solidFill>
              </a:rPr>
              <a:t>ČR a mezinárodní dobrovolnictví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8DB5FF1-A61C-65AE-15B8-F4011F270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5877" y="2678655"/>
            <a:ext cx="5128727" cy="3634810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Nedostatečná podpora ze strany státu (VŠ)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Nedostatečné povědomí veřejnosti (Dobrovolnictví není v ČR tak běžné jako v Německu)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B0D3DC01-03D3-A904-5CE1-DB5F69EE9E68}"/>
              </a:ext>
            </a:extLst>
          </p:cNvPr>
          <p:cNvSpPr/>
          <p:nvPr/>
        </p:nvSpPr>
        <p:spPr>
          <a:xfrm>
            <a:off x="140677" y="128953"/>
            <a:ext cx="1137138" cy="117230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FAD13FD8-3962-D0AA-6AD1-BCBAF1DAED20}"/>
              </a:ext>
            </a:extLst>
          </p:cNvPr>
          <p:cNvSpPr/>
          <p:nvPr/>
        </p:nvSpPr>
        <p:spPr>
          <a:xfrm>
            <a:off x="586154" y="803030"/>
            <a:ext cx="961292" cy="996462"/>
          </a:xfrm>
          <a:prstGeom prst="flowChartConnector">
            <a:avLst/>
          </a:prstGeom>
          <a:solidFill>
            <a:srgbClr val="D703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 descr="Obsah obrázku oblečení, venku, osoba, strom&#10;&#10;Obsah vygenerovaný umělou inteligencí může být nesprávný.">
            <a:extLst>
              <a:ext uri="{FF2B5EF4-FFF2-40B4-BE49-F238E27FC236}">
                <a16:creationId xmlns:a16="http://schemas.microsoft.com/office/drawing/2014/main" id="{A8B60499-E06B-ECBD-ECED-B3B1A841B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3" y="2627337"/>
            <a:ext cx="5714017" cy="36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6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7D906C-BDD6-F60A-0709-691A5CDF8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7958A7F-7E67-E2EB-0E89-F95436CB6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3167" y="-258567"/>
            <a:ext cx="9144000" cy="2387600"/>
          </a:xfrm>
        </p:spPr>
        <p:txBody>
          <a:bodyPr/>
          <a:lstStyle/>
          <a:p>
            <a:r>
              <a:rPr lang="cs-CZ" dirty="0">
                <a:solidFill>
                  <a:srgbClr val="D70350"/>
                </a:solidFill>
              </a:rPr>
              <a:t>Možnosti dobrovolnictví v zahraničí – Co získám?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A6636E1-235D-7D75-7E8F-D191BACAE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509" y="2736754"/>
            <a:ext cx="5495731" cy="165576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Životní zkušenosti – osamostatnění se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Mezinárodní pracovní zkušenosti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Jazykové dovednosti (německý jazyk)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Přátelé z celé Evropy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cs-CZ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0A022516-FE10-091C-0AF9-F3EFAD1AEC76}"/>
              </a:ext>
            </a:extLst>
          </p:cNvPr>
          <p:cNvSpPr/>
          <p:nvPr/>
        </p:nvSpPr>
        <p:spPr>
          <a:xfrm>
            <a:off x="140677" y="128953"/>
            <a:ext cx="1137138" cy="117230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902AC0C0-ADF5-1E1D-BF46-5FF56704A378}"/>
              </a:ext>
            </a:extLst>
          </p:cNvPr>
          <p:cNvSpPr/>
          <p:nvPr/>
        </p:nvSpPr>
        <p:spPr>
          <a:xfrm>
            <a:off x="586154" y="803030"/>
            <a:ext cx="961292" cy="996462"/>
          </a:xfrm>
          <a:prstGeom prst="flowChartConnector">
            <a:avLst/>
          </a:prstGeom>
          <a:solidFill>
            <a:srgbClr val="D703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oblečení, osoba, venku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9F85CF72-CE28-91E1-880F-0EC7157A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6" y="2736754"/>
            <a:ext cx="5495732" cy="36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0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015451-FD4D-AEAB-0B42-A5FED978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2E1A98B-586E-C8FE-769E-E60C1867D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1910" y="-390770"/>
            <a:ext cx="9144000" cy="2387600"/>
          </a:xfrm>
        </p:spPr>
        <p:txBody>
          <a:bodyPr/>
          <a:lstStyle/>
          <a:p>
            <a:r>
              <a:rPr lang="cs-CZ" dirty="0">
                <a:solidFill>
                  <a:srgbClr val="D70350"/>
                </a:solidFill>
              </a:rPr>
              <a:t>Staňte se hostitelskou organizací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7B5A292-7155-6AC2-9B2B-A2BD73298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A83645E9-39A9-2D2D-B1DF-615D2214F86F}"/>
              </a:ext>
            </a:extLst>
          </p:cNvPr>
          <p:cNvSpPr/>
          <p:nvPr/>
        </p:nvSpPr>
        <p:spPr>
          <a:xfrm>
            <a:off x="140677" y="128953"/>
            <a:ext cx="1137138" cy="117230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9F205666-9DBA-A2F2-BAB8-1C1396119B4E}"/>
              </a:ext>
            </a:extLst>
          </p:cNvPr>
          <p:cNvSpPr/>
          <p:nvPr/>
        </p:nvSpPr>
        <p:spPr>
          <a:xfrm>
            <a:off x="586154" y="803030"/>
            <a:ext cx="961292" cy="996462"/>
          </a:xfrm>
          <a:prstGeom prst="flowChartConnector">
            <a:avLst/>
          </a:prstGeom>
          <a:solidFill>
            <a:srgbClr val="D703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oblečení, osoba, úsměv, boty&#10;&#10;Obsah vygenerovaný umělou inteligencí může být nesprávný.">
            <a:extLst>
              <a:ext uri="{FF2B5EF4-FFF2-40B4-BE49-F238E27FC236}">
                <a16:creationId xmlns:a16="http://schemas.microsoft.com/office/drawing/2014/main" id="{250266DC-6D18-97F4-E032-8542DDA63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" y="2622052"/>
            <a:ext cx="5758376" cy="3838917"/>
          </a:xfrm>
          <a:prstGeom prst="rect">
            <a:avLst/>
          </a:prstGeom>
        </p:spPr>
      </p:pic>
      <p:sp>
        <p:nvSpPr>
          <p:cNvPr id="8" name="Podnadpis 4">
            <a:extLst>
              <a:ext uri="{FF2B5EF4-FFF2-40B4-BE49-F238E27FC236}">
                <a16:creationId xmlns:a16="http://schemas.microsoft.com/office/drawing/2014/main" id="{598EDAA7-C626-C43C-7579-65A693142954}"/>
              </a:ext>
            </a:extLst>
          </p:cNvPr>
          <p:cNvSpPr txBox="1">
            <a:spLocks/>
          </p:cNvSpPr>
          <p:nvPr/>
        </p:nvSpPr>
        <p:spPr>
          <a:xfrm>
            <a:off x="6251509" y="2601119"/>
            <a:ext cx="5495731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Získejte pro svou organizaci německy hovořícího dobrovolníka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Role mentora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Příklady problémů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6395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13F72-6765-805E-D1F9-B57CEDEE0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05136FE-5C68-42B9-1D41-6EEC975E6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1910" y="-39077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D70350"/>
                </a:solidFill>
              </a:rPr>
              <a:t>Šíření možností přeshraničního dobrovolnictví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527211C-12EE-E325-B183-D830591492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9BBBDA5F-A215-4A09-69D0-FBAC7605DA0F}"/>
              </a:ext>
            </a:extLst>
          </p:cNvPr>
          <p:cNvSpPr/>
          <p:nvPr/>
        </p:nvSpPr>
        <p:spPr>
          <a:xfrm>
            <a:off x="140677" y="128953"/>
            <a:ext cx="1137138" cy="117230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649CB21C-C93C-4DC7-EE52-8D7B0029548D}"/>
              </a:ext>
            </a:extLst>
          </p:cNvPr>
          <p:cNvSpPr/>
          <p:nvPr/>
        </p:nvSpPr>
        <p:spPr>
          <a:xfrm>
            <a:off x="586154" y="803030"/>
            <a:ext cx="961292" cy="996462"/>
          </a:xfrm>
          <a:prstGeom prst="flowChartConnector">
            <a:avLst/>
          </a:prstGeom>
          <a:solidFill>
            <a:srgbClr val="D703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Podnadpis 4">
            <a:extLst>
              <a:ext uri="{FF2B5EF4-FFF2-40B4-BE49-F238E27FC236}">
                <a16:creationId xmlns:a16="http://schemas.microsoft.com/office/drawing/2014/main" id="{E6742B08-1B2D-4E3F-78DC-9800DB9634EC}"/>
              </a:ext>
            </a:extLst>
          </p:cNvPr>
          <p:cNvSpPr txBox="1">
            <a:spLocks/>
          </p:cNvSpPr>
          <p:nvPr/>
        </p:nvSpPr>
        <p:spPr>
          <a:xfrm>
            <a:off x="6251509" y="2601119"/>
            <a:ext cx="549573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cs-CZ" dirty="0"/>
              <a:t>Víte o někom, kdo by chtěl vycestovat do zahraničí? </a:t>
            </a:r>
          </a:p>
        </p:txBody>
      </p:sp>
      <p:pic>
        <p:nvPicPr>
          <p:cNvPr id="9" name="Obrázek 8" descr="Obsah obrázku oblečení, osoba, sako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23A30A43-1397-2FA5-290A-C5B9E3683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0" y="2670907"/>
            <a:ext cx="5664819" cy="37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79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0ACCB-14FC-C0F1-411E-A2393FA92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7FBA13F-103A-C6ED-D8CA-AD6C6CED0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3896" y="3288399"/>
            <a:ext cx="9144000" cy="23876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D70350"/>
                </a:solidFill>
              </a:rPr>
              <a:t>Děkujeme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7217601-E1F1-1FD8-95BE-CE535FF12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92085"/>
            <a:ext cx="9144000" cy="1655762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33388548-983F-7ED2-08AE-36E217B7D3FB}"/>
              </a:ext>
            </a:extLst>
          </p:cNvPr>
          <p:cNvSpPr/>
          <p:nvPr/>
        </p:nvSpPr>
        <p:spPr>
          <a:xfrm>
            <a:off x="140677" y="128953"/>
            <a:ext cx="1137138" cy="117230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DE0C2389-DD4D-C071-6013-D79477B95BB6}"/>
              </a:ext>
            </a:extLst>
          </p:cNvPr>
          <p:cNvSpPr/>
          <p:nvPr/>
        </p:nvSpPr>
        <p:spPr>
          <a:xfrm>
            <a:off x="586154" y="803030"/>
            <a:ext cx="961292" cy="996462"/>
          </a:xfrm>
          <a:prstGeom prst="flowChartConnector">
            <a:avLst/>
          </a:prstGeom>
          <a:solidFill>
            <a:srgbClr val="D703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Podnadpis 4">
            <a:extLst>
              <a:ext uri="{FF2B5EF4-FFF2-40B4-BE49-F238E27FC236}">
                <a16:creationId xmlns:a16="http://schemas.microsoft.com/office/drawing/2014/main" id="{4EA2B2F4-D4C3-5CB8-48EB-B1B54FDC2566}"/>
              </a:ext>
            </a:extLst>
          </p:cNvPr>
          <p:cNvSpPr txBox="1">
            <a:spLocks/>
          </p:cNvSpPr>
          <p:nvPr/>
        </p:nvSpPr>
        <p:spPr>
          <a:xfrm>
            <a:off x="6251509" y="2601119"/>
            <a:ext cx="549573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dirty="0"/>
          </a:p>
        </p:txBody>
      </p:sp>
      <p:pic>
        <p:nvPicPr>
          <p:cNvPr id="3" name="Obrázek 2" descr="Obsah obrázku osoba, oblečení, Lidská tvář, venku&#10;&#10;Obsah vygenerovaný umělou inteligencí může být nesprávný.">
            <a:extLst>
              <a:ext uri="{FF2B5EF4-FFF2-40B4-BE49-F238E27FC236}">
                <a16:creationId xmlns:a16="http://schemas.microsoft.com/office/drawing/2014/main" id="{3B5F3B15-236B-7DD4-43A7-C87F258AE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17" y="1410153"/>
            <a:ext cx="4096745" cy="3156462"/>
          </a:xfrm>
          <a:prstGeom prst="rect">
            <a:avLst/>
          </a:prstGeom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C4BE7D38-0BA3-32F8-2791-553EE6417A84}"/>
              </a:ext>
            </a:extLst>
          </p:cNvPr>
          <p:cNvSpPr txBox="1">
            <a:spLocks/>
          </p:cNvSpPr>
          <p:nvPr/>
        </p:nvSpPr>
        <p:spPr>
          <a:xfrm>
            <a:off x="447868" y="4100269"/>
            <a:ext cx="11607282" cy="25385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rgbClr val="D70350"/>
                </a:solidFill>
              </a:rPr>
              <a:t>Koordinátorky projektu (S)rosteme v Evropě</a:t>
            </a:r>
          </a:p>
          <a:p>
            <a:r>
              <a:rPr lang="cs-CZ" sz="3200" dirty="0">
                <a:solidFill>
                  <a:srgbClr val="D70350"/>
                </a:solidFill>
              </a:rPr>
              <a:t>Anežka a Šárka</a:t>
            </a:r>
          </a:p>
        </p:txBody>
      </p:sp>
      <p:pic>
        <p:nvPicPr>
          <p:cNvPr id="11" name="Obrázek 10" descr="Obsah obrázku text, snímek obrazovky, Písmo, Elektricky modrá&#10;&#10;Obsah vygenerovaný umělou inteligencí může být nesprávný.">
            <a:extLst>
              <a:ext uri="{FF2B5EF4-FFF2-40B4-BE49-F238E27FC236}">
                <a16:creationId xmlns:a16="http://schemas.microsoft.com/office/drawing/2014/main" id="{63E744AC-67CD-4239-2BBC-8FA7E39B2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25" y="28820"/>
            <a:ext cx="3634900" cy="1172307"/>
          </a:xfrm>
          <a:prstGeom prst="rect">
            <a:avLst/>
          </a:prstGeom>
        </p:spPr>
      </p:pic>
      <p:pic>
        <p:nvPicPr>
          <p:cNvPr id="12" name="Obrázek 11" descr="Obsah obrázku Grafika, grafický design, Písmo, klipart&#10;&#10;Obsah vygenerovaný umělou inteligencí může být nesprávný.">
            <a:extLst>
              <a:ext uri="{FF2B5EF4-FFF2-40B4-BE49-F238E27FC236}">
                <a16:creationId xmlns:a16="http://schemas.microsoft.com/office/drawing/2014/main" id="{9999CC45-E80A-D4EE-FA5F-A6BAEC6F0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48" y="242324"/>
            <a:ext cx="1158050" cy="849358"/>
          </a:xfrm>
          <a:prstGeom prst="rect">
            <a:avLst/>
          </a:prstGeom>
        </p:spPr>
      </p:pic>
      <p:pic>
        <p:nvPicPr>
          <p:cNvPr id="13" name="Obrázek 12" descr="Obsah obrázku text, Písmo&#10;&#10;Obsah vygenerovaný umělou inteligencí může být nesprávný.">
            <a:extLst>
              <a:ext uri="{FF2B5EF4-FFF2-40B4-BE49-F238E27FC236}">
                <a16:creationId xmlns:a16="http://schemas.microsoft.com/office/drawing/2014/main" id="{4FA66A84-CDCA-E3F7-63D9-E920220C9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05" y="362224"/>
            <a:ext cx="1785611" cy="5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771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 2013–2022">
  <a:themeElements>
    <a:clrScheme name="Motiv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303</TotalTime>
  <Words>142</Words>
  <Application>Microsoft Office PowerPoint</Application>
  <PresentationFormat>Širokoúhlá obrazovka</PresentationFormat>
  <Paragraphs>28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Atkinson Hyperlegible</vt:lpstr>
      <vt:lpstr>Calibri</vt:lpstr>
      <vt:lpstr>Calibri Light</vt:lpstr>
      <vt:lpstr>Wingdings</vt:lpstr>
      <vt:lpstr>Motiv Office 2013–2022</vt:lpstr>
      <vt:lpstr>(S)rosteme  v Evropě</vt:lpstr>
      <vt:lpstr>Co je projekt (S)rosteme v Evropě?</vt:lpstr>
      <vt:lpstr>ČR a mezinárodní dobrovolnictví</vt:lpstr>
      <vt:lpstr>Možnosti dobrovolnictví v zahraničí – Co získám?</vt:lpstr>
      <vt:lpstr>Staňte se hostitelskou organizací</vt:lpstr>
      <vt:lpstr>Šíření možností přeshraničního dobrovolnictví</vt:lpstr>
      <vt:lpstr>Děkujeme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Šárka Almeida de Souza</dc:creator>
  <cp:lastModifiedBy>Šárka Almeida de Souza</cp:lastModifiedBy>
  <cp:revision>3</cp:revision>
  <dcterms:created xsi:type="dcterms:W3CDTF">2025-04-07T16:10:32Z</dcterms:created>
  <dcterms:modified xsi:type="dcterms:W3CDTF">2025-04-09T11:00:19Z</dcterms:modified>
</cp:coreProperties>
</file>