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2" r:id="rId6"/>
    <p:sldId id="257" r:id="rId7"/>
    <p:sldId id="367" r:id="rId8"/>
    <p:sldId id="369" r:id="rId9"/>
    <p:sldId id="372" r:id="rId10"/>
    <p:sldId id="381" r:id="rId11"/>
    <p:sldId id="373" r:id="rId12"/>
    <p:sldId id="374" r:id="rId13"/>
    <p:sldId id="269" r:id="rId14"/>
    <p:sldId id="273" r:id="rId15"/>
    <p:sldId id="270" r:id="rId16"/>
    <p:sldId id="274" r:id="rId17"/>
    <p:sldId id="378" r:id="rId18"/>
    <p:sldId id="366" r:id="rId19"/>
    <p:sldId id="275" r:id="rId20"/>
    <p:sldId id="370" r:id="rId21"/>
    <p:sldId id="371" r:id="rId22"/>
    <p:sldId id="376" r:id="rId23"/>
    <p:sldId id="377" r:id="rId24"/>
    <p:sldId id="379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E5368-5F1A-44A6-9B4F-A029B5294D2C}" v="203" dt="2025-04-02T13:10:15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Havlíková" userId="8859536b18d460ad" providerId="LiveId" clId="{F29E5368-5F1A-44A6-9B4F-A029B5294D2C}"/>
    <pc:docChg chg="undo custSel addSld delSld modSld sldOrd modMainMaster">
      <pc:chgData name="Jana Havlíková" userId="8859536b18d460ad" providerId="LiveId" clId="{F29E5368-5F1A-44A6-9B4F-A029B5294D2C}" dt="2025-04-02T13:26:12.981" v="2662" actId="1076"/>
      <pc:docMkLst>
        <pc:docMk/>
      </pc:docMkLst>
      <pc:sldChg chg="modSp mod modTransition setBg">
        <pc:chgData name="Jana Havlíková" userId="8859536b18d460ad" providerId="LiveId" clId="{F29E5368-5F1A-44A6-9B4F-A029B5294D2C}" dt="2025-03-31T23:02:59.099" v="2627"/>
        <pc:sldMkLst>
          <pc:docMk/>
          <pc:sldMk cId="1652133998" sldId="256"/>
        </pc:sldMkLst>
        <pc:spChg chg="mod">
          <ac:chgData name="Jana Havlíková" userId="8859536b18d460ad" providerId="LiveId" clId="{F29E5368-5F1A-44A6-9B4F-A029B5294D2C}" dt="2025-03-31T21:49:58.920" v="1895" actId="255"/>
          <ac:spMkLst>
            <pc:docMk/>
            <pc:sldMk cId="1652133998" sldId="256"/>
            <ac:spMk id="6" creationId="{00000000-0000-0000-0000-000000000000}"/>
          </ac:spMkLst>
        </pc:spChg>
        <pc:picChg chg="mod">
          <ac:chgData name="Jana Havlíková" userId="8859536b18d460ad" providerId="LiveId" clId="{F29E5368-5F1A-44A6-9B4F-A029B5294D2C}" dt="2025-03-31T23:02:59.099" v="2627"/>
          <ac:picMkLst>
            <pc:docMk/>
            <pc:sldMk cId="1652133998" sldId="256"/>
            <ac:picMk id="8" creationId="{1F9B2DF3-B961-99C9-C7BF-5962024234FD}"/>
          </ac:picMkLst>
        </pc:picChg>
        <pc:picChg chg="mod">
          <ac:chgData name="Jana Havlíková" userId="8859536b18d460ad" providerId="LiveId" clId="{F29E5368-5F1A-44A6-9B4F-A029B5294D2C}" dt="2025-03-31T21:55:15.866" v="1954" actId="14100"/>
          <ac:picMkLst>
            <pc:docMk/>
            <pc:sldMk cId="1652133998" sldId="256"/>
            <ac:picMk id="9" creationId="{8BAFCFF0-FBD0-3E4A-E670-6B2837A2E380}"/>
          </ac:picMkLst>
        </pc:picChg>
        <pc:picChg chg="mod">
          <ac:chgData name="Jana Havlíková" userId="8859536b18d460ad" providerId="LiveId" clId="{F29E5368-5F1A-44A6-9B4F-A029B5294D2C}" dt="2025-03-31T21:17:27.373" v="1020" actId="1076"/>
          <ac:picMkLst>
            <pc:docMk/>
            <pc:sldMk cId="1652133998" sldId="256"/>
            <ac:picMk id="10" creationId="{C27068C8-2179-6B4B-78B6-3588D899CD42}"/>
          </ac:picMkLst>
        </pc:picChg>
      </pc:sldChg>
      <pc:sldChg chg="addSp modSp mod modTransition">
        <pc:chgData name="Jana Havlíková" userId="8859536b18d460ad" providerId="LiveId" clId="{F29E5368-5F1A-44A6-9B4F-A029B5294D2C}" dt="2025-03-31T22:56:37.986" v="2496"/>
        <pc:sldMkLst>
          <pc:docMk/>
          <pc:sldMk cId="1654255301" sldId="257"/>
        </pc:sldMkLst>
        <pc:spChg chg="mod">
          <ac:chgData name="Jana Havlíková" userId="8859536b18d460ad" providerId="LiveId" clId="{F29E5368-5F1A-44A6-9B4F-A029B5294D2C}" dt="2025-03-31T22:28:45.654" v="2289" actId="5793"/>
          <ac:spMkLst>
            <pc:docMk/>
            <pc:sldMk cId="1654255301" sldId="257"/>
            <ac:spMk id="14" creationId="{00000000-0000-0000-0000-000000000000}"/>
          </ac:spMkLst>
        </pc:spChg>
        <pc:picChg chg="add mod">
          <ac:chgData name="Jana Havlíková" userId="8859536b18d460ad" providerId="LiveId" clId="{F29E5368-5F1A-44A6-9B4F-A029B5294D2C}" dt="2025-03-31T22:23:13.144" v="2209"/>
          <ac:picMkLst>
            <pc:docMk/>
            <pc:sldMk cId="1654255301" sldId="257"/>
            <ac:picMk id="3" creationId="{0A954A73-6EC4-299C-EAFC-10D6B839CCAF}"/>
          </ac:picMkLst>
        </pc:picChg>
      </pc:sldChg>
      <pc:sldChg chg="del">
        <pc:chgData name="Jana Havlíková" userId="8859536b18d460ad" providerId="LiveId" clId="{F29E5368-5F1A-44A6-9B4F-A029B5294D2C}" dt="2025-03-31T21:11:22.177" v="962" actId="47"/>
        <pc:sldMkLst>
          <pc:docMk/>
          <pc:sldMk cId="4010278615" sldId="258"/>
        </pc:sldMkLst>
      </pc:sldChg>
      <pc:sldChg chg="del">
        <pc:chgData name="Jana Havlíková" userId="8859536b18d460ad" providerId="LiveId" clId="{F29E5368-5F1A-44A6-9B4F-A029B5294D2C}" dt="2025-03-31T21:11:26.275" v="963" actId="47"/>
        <pc:sldMkLst>
          <pc:docMk/>
          <pc:sldMk cId="2853788422" sldId="259"/>
        </pc:sldMkLst>
      </pc:sldChg>
      <pc:sldChg chg="del">
        <pc:chgData name="Jana Havlíková" userId="8859536b18d460ad" providerId="LiveId" clId="{F29E5368-5F1A-44A6-9B4F-A029B5294D2C}" dt="2025-03-31T21:11:28.540" v="964" actId="47"/>
        <pc:sldMkLst>
          <pc:docMk/>
          <pc:sldMk cId="4224509479" sldId="260"/>
        </pc:sldMkLst>
      </pc:sldChg>
      <pc:sldChg chg="del">
        <pc:chgData name="Jana Havlíková" userId="8859536b18d460ad" providerId="LiveId" clId="{F29E5368-5F1A-44A6-9B4F-A029B5294D2C}" dt="2025-03-31T21:53:22.897" v="1938" actId="47"/>
        <pc:sldMkLst>
          <pc:docMk/>
          <pc:sldMk cId="132884364" sldId="261"/>
        </pc:sldMkLst>
      </pc:sldChg>
      <pc:sldChg chg="del">
        <pc:chgData name="Jana Havlíková" userId="8859536b18d460ad" providerId="LiveId" clId="{F29E5368-5F1A-44A6-9B4F-A029B5294D2C}" dt="2025-03-31T21:53:25.071" v="1939" actId="47"/>
        <pc:sldMkLst>
          <pc:docMk/>
          <pc:sldMk cId="2224495804" sldId="262"/>
        </pc:sldMkLst>
      </pc:sldChg>
      <pc:sldChg chg="del">
        <pc:chgData name="Jana Havlíková" userId="8859536b18d460ad" providerId="LiveId" clId="{F29E5368-5F1A-44A6-9B4F-A029B5294D2C}" dt="2025-03-31T21:53:27.027" v="1940" actId="47"/>
        <pc:sldMkLst>
          <pc:docMk/>
          <pc:sldMk cId="1527004159" sldId="263"/>
        </pc:sldMkLst>
      </pc:sldChg>
      <pc:sldChg chg="del">
        <pc:chgData name="Jana Havlíková" userId="8859536b18d460ad" providerId="LiveId" clId="{F29E5368-5F1A-44A6-9B4F-A029B5294D2C}" dt="2025-03-31T21:53:28.974" v="1941" actId="47"/>
        <pc:sldMkLst>
          <pc:docMk/>
          <pc:sldMk cId="1800380133" sldId="264"/>
        </pc:sldMkLst>
      </pc:sldChg>
      <pc:sldChg chg="del">
        <pc:chgData name="Jana Havlíková" userId="8859536b18d460ad" providerId="LiveId" clId="{F29E5368-5F1A-44A6-9B4F-A029B5294D2C}" dt="2025-03-31T21:53:31.002" v="1942" actId="47"/>
        <pc:sldMkLst>
          <pc:docMk/>
          <pc:sldMk cId="3197023440" sldId="265"/>
        </pc:sldMkLst>
      </pc:sldChg>
      <pc:sldChg chg="modSp del mod">
        <pc:chgData name="Jana Havlíková" userId="8859536b18d460ad" providerId="LiveId" clId="{F29E5368-5F1A-44A6-9B4F-A029B5294D2C}" dt="2025-03-31T20:33:41.196" v="717" actId="47"/>
        <pc:sldMkLst>
          <pc:docMk/>
          <pc:sldMk cId="3683544629" sldId="266"/>
        </pc:sldMkLst>
      </pc:sldChg>
      <pc:sldChg chg="addSp delSp modSp mod modTransition">
        <pc:chgData name="Jana Havlíková" userId="8859536b18d460ad" providerId="LiveId" clId="{F29E5368-5F1A-44A6-9B4F-A029B5294D2C}" dt="2025-04-02T13:26:12.981" v="2662" actId="1076"/>
        <pc:sldMkLst>
          <pc:docMk/>
          <pc:sldMk cId="1315647518" sldId="268"/>
        </pc:sldMkLst>
        <pc:spChg chg="mod">
          <ac:chgData name="Jana Havlíková" userId="8859536b18d460ad" providerId="LiveId" clId="{F29E5368-5F1A-44A6-9B4F-A029B5294D2C}" dt="2025-04-02T13:26:12.981" v="2662" actId="1076"/>
          <ac:spMkLst>
            <pc:docMk/>
            <pc:sldMk cId="1315647518" sldId="268"/>
            <ac:spMk id="2" creationId="{00000000-0000-0000-0000-000000000000}"/>
          </ac:spMkLst>
        </pc:spChg>
        <pc:spChg chg="add mod">
          <ac:chgData name="Jana Havlíková" userId="8859536b18d460ad" providerId="LiveId" clId="{F29E5368-5F1A-44A6-9B4F-A029B5294D2C}" dt="2025-04-02T13:10:15.176" v="2647" actId="14100"/>
          <ac:spMkLst>
            <pc:docMk/>
            <pc:sldMk cId="1315647518" sldId="268"/>
            <ac:spMk id="3" creationId="{1522D2D1-B968-F79F-3660-E73975649DCB}"/>
          </ac:spMkLst>
        </pc:spChg>
        <pc:spChg chg="add mod">
          <ac:chgData name="Jana Havlíková" userId="8859536b18d460ad" providerId="LiveId" clId="{F29E5368-5F1A-44A6-9B4F-A029B5294D2C}" dt="2025-04-02T13:09:18.190" v="2642" actId="20577"/>
          <ac:spMkLst>
            <pc:docMk/>
            <pc:sldMk cId="1315647518" sldId="268"/>
            <ac:spMk id="8" creationId="{08607E92-B4E7-E032-F26F-547CAABF5C75}"/>
          </ac:spMkLst>
        </pc:spChg>
        <pc:picChg chg="add mod">
          <ac:chgData name="Jana Havlíková" userId="8859536b18d460ad" providerId="LiveId" clId="{F29E5368-5F1A-44A6-9B4F-A029B5294D2C}" dt="2025-03-31T21:45:27.130" v="1866"/>
          <ac:picMkLst>
            <pc:docMk/>
            <pc:sldMk cId="1315647518" sldId="268"/>
            <ac:picMk id="11" creationId="{DE4E5514-34A8-93CD-3C56-699711BBBE08}"/>
          </ac:picMkLst>
        </pc:picChg>
        <pc:picChg chg="add mod">
          <ac:chgData name="Jana Havlíková" userId="8859536b18d460ad" providerId="LiveId" clId="{F29E5368-5F1A-44A6-9B4F-A029B5294D2C}" dt="2025-03-31T21:55:49.790" v="1956" actId="14100"/>
          <ac:picMkLst>
            <pc:docMk/>
            <pc:sldMk cId="1315647518" sldId="268"/>
            <ac:picMk id="12" creationId="{6B21048F-9CBD-737C-A5E3-42AE310DEDFE}"/>
          </ac:picMkLst>
        </pc:picChg>
        <pc:picChg chg="add mod">
          <ac:chgData name="Jana Havlíková" userId="8859536b18d460ad" providerId="LiveId" clId="{F29E5368-5F1A-44A6-9B4F-A029B5294D2C}" dt="2025-03-31T22:12:12.565" v="1978" actId="1076"/>
          <ac:picMkLst>
            <pc:docMk/>
            <pc:sldMk cId="1315647518" sldId="268"/>
            <ac:picMk id="14" creationId="{4D41A43D-D602-13C5-5B6B-7E94730E7053}"/>
          </ac:picMkLst>
        </pc:picChg>
      </pc:sldChg>
      <pc:sldChg chg="addSp modSp mod ord modTransition">
        <pc:chgData name="Jana Havlíková" userId="8859536b18d460ad" providerId="LiveId" clId="{F29E5368-5F1A-44A6-9B4F-A029B5294D2C}" dt="2025-03-31T22:56:37.986" v="2496"/>
        <pc:sldMkLst>
          <pc:docMk/>
          <pc:sldMk cId="3002435427" sldId="269"/>
        </pc:sldMkLst>
        <pc:spChg chg="mod">
          <ac:chgData name="Jana Havlíková" userId="8859536b18d460ad" providerId="LiveId" clId="{F29E5368-5F1A-44A6-9B4F-A029B5294D2C}" dt="2025-03-31T22:32:45.552" v="2361" actId="20577"/>
          <ac:spMkLst>
            <pc:docMk/>
            <pc:sldMk cId="3002435427" sldId="269"/>
            <ac:spMk id="3" creationId="{1E604007-404E-46E8-E507-C31F8C225010}"/>
          </ac:spMkLst>
        </pc:spChg>
        <pc:picChg chg="add mod">
          <ac:chgData name="Jana Havlíková" userId="8859536b18d460ad" providerId="LiveId" clId="{F29E5368-5F1A-44A6-9B4F-A029B5294D2C}" dt="2025-03-31T22:23:52.866" v="2216"/>
          <ac:picMkLst>
            <pc:docMk/>
            <pc:sldMk cId="3002435427" sldId="269"/>
            <ac:picMk id="5" creationId="{E68482AD-ADD4-CF8D-686C-B0BB8DD37000}"/>
          </ac:picMkLst>
        </pc:picChg>
      </pc:sldChg>
      <pc:sldChg chg="addSp delSp modSp mod modTransition">
        <pc:chgData name="Jana Havlíková" userId="8859536b18d460ad" providerId="LiveId" clId="{F29E5368-5F1A-44A6-9B4F-A029B5294D2C}" dt="2025-03-31T23:09:18.442" v="2633" actId="1076"/>
        <pc:sldMkLst>
          <pc:docMk/>
          <pc:sldMk cId="4238447212" sldId="270"/>
        </pc:sldMkLst>
        <pc:spChg chg="mod">
          <ac:chgData name="Jana Havlíková" userId="8859536b18d460ad" providerId="LiveId" clId="{F29E5368-5F1A-44A6-9B4F-A029B5294D2C}" dt="2025-03-31T23:09:05.497" v="2632" actId="1076"/>
          <ac:spMkLst>
            <pc:docMk/>
            <pc:sldMk cId="4238447212" sldId="270"/>
            <ac:spMk id="3" creationId="{A19D1A4E-9A39-BDAF-1B0A-A3A8255E26A7}"/>
          </ac:spMkLst>
        </pc:spChg>
        <pc:picChg chg="add mod">
          <ac:chgData name="Jana Havlíková" userId="8859536b18d460ad" providerId="LiveId" clId="{F29E5368-5F1A-44A6-9B4F-A029B5294D2C}" dt="2025-03-31T20:00:52.413" v="135"/>
          <ac:picMkLst>
            <pc:docMk/>
            <pc:sldMk cId="4238447212" sldId="270"/>
            <ac:picMk id="4" creationId="{79FB0F00-1347-4E6C-B697-5D4407F10697}"/>
          </ac:picMkLst>
        </pc:picChg>
        <pc:picChg chg="add mod">
          <ac:chgData name="Jana Havlíková" userId="8859536b18d460ad" providerId="LiveId" clId="{F29E5368-5F1A-44A6-9B4F-A029B5294D2C}" dt="2025-03-31T22:24:03.015" v="2218"/>
          <ac:picMkLst>
            <pc:docMk/>
            <pc:sldMk cId="4238447212" sldId="270"/>
            <ac:picMk id="5" creationId="{DB659641-16AA-4ED6-193A-6D7C6EA6F0A3}"/>
          </ac:picMkLst>
        </pc:picChg>
        <pc:picChg chg="add mod">
          <ac:chgData name="Jana Havlíková" userId="8859536b18d460ad" providerId="LiveId" clId="{F29E5368-5F1A-44A6-9B4F-A029B5294D2C}" dt="2025-03-31T23:09:18.442" v="2633" actId="1076"/>
          <ac:picMkLst>
            <pc:docMk/>
            <pc:sldMk cId="4238447212" sldId="270"/>
            <ac:picMk id="7" creationId="{DDEF0AEC-B961-5371-533C-7338848BC850}"/>
          </ac:picMkLst>
        </pc:picChg>
      </pc:sldChg>
      <pc:sldChg chg="addSp modSp mod modTransition">
        <pc:chgData name="Jana Havlíková" userId="8859536b18d460ad" providerId="LiveId" clId="{F29E5368-5F1A-44A6-9B4F-A029B5294D2C}" dt="2025-03-31T22:56:37.986" v="2496"/>
        <pc:sldMkLst>
          <pc:docMk/>
          <pc:sldMk cId="2765191268" sldId="272"/>
        </pc:sldMkLst>
        <pc:spChg chg="mod">
          <ac:chgData name="Jana Havlíková" userId="8859536b18d460ad" providerId="LiveId" clId="{F29E5368-5F1A-44A6-9B4F-A029B5294D2C}" dt="2025-03-31T21:50:31.331" v="1898" actId="114"/>
          <ac:spMkLst>
            <pc:docMk/>
            <pc:sldMk cId="2765191268" sldId="272"/>
            <ac:spMk id="7" creationId="{2C64DBD8-7CC3-DC21-1DB1-B7F80A1DFB6A}"/>
          </ac:spMkLst>
        </pc:spChg>
        <pc:picChg chg="add mod">
          <ac:chgData name="Jana Havlíková" userId="8859536b18d460ad" providerId="LiveId" clId="{F29E5368-5F1A-44A6-9B4F-A029B5294D2C}" dt="2025-03-31T22:23:07.025" v="2208"/>
          <ac:picMkLst>
            <pc:docMk/>
            <pc:sldMk cId="2765191268" sldId="272"/>
            <ac:picMk id="12" creationId="{1A4818F5-1A6F-DCEC-9E54-E3E68C339ABE}"/>
          </ac:picMkLst>
        </pc:picChg>
      </pc:sldChg>
      <pc:sldChg chg="addSp modSp mod ord modTransition">
        <pc:chgData name="Jana Havlíková" userId="8859536b18d460ad" providerId="LiveId" clId="{F29E5368-5F1A-44A6-9B4F-A029B5294D2C}" dt="2025-03-31T22:56:37.986" v="2496"/>
        <pc:sldMkLst>
          <pc:docMk/>
          <pc:sldMk cId="2457099315" sldId="273"/>
        </pc:sldMkLst>
        <pc:spChg chg="mod">
          <ac:chgData name="Jana Havlíková" userId="8859536b18d460ad" providerId="LiveId" clId="{F29E5368-5F1A-44A6-9B4F-A029B5294D2C}" dt="2025-03-31T22:39:42.689" v="2363" actId="1076"/>
          <ac:spMkLst>
            <pc:docMk/>
            <pc:sldMk cId="2457099315" sldId="273"/>
            <ac:spMk id="7" creationId="{24B9A855-CBF9-02CC-F476-39DCE079A238}"/>
          </ac:spMkLst>
        </pc:spChg>
        <pc:picChg chg="add mod">
          <ac:chgData name="Jana Havlíková" userId="8859536b18d460ad" providerId="LiveId" clId="{F29E5368-5F1A-44A6-9B4F-A029B5294D2C}" dt="2025-03-31T22:23:59.387" v="2217"/>
          <ac:picMkLst>
            <pc:docMk/>
            <pc:sldMk cId="2457099315" sldId="273"/>
            <ac:picMk id="10" creationId="{BB9F6CB7-75CD-96E0-ECB9-9EDB857B6CB2}"/>
          </ac:picMkLst>
        </pc:picChg>
      </pc:sldChg>
      <pc:sldChg chg="addSp delSp modSp add mod ord modTransition">
        <pc:chgData name="Jana Havlíková" userId="8859536b18d460ad" providerId="LiveId" clId="{F29E5368-5F1A-44A6-9B4F-A029B5294D2C}" dt="2025-03-31T22:56:37.986" v="2496"/>
        <pc:sldMkLst>
          <pc:docMk/>
          <pc:sldMk cId="2148295549" sldId="274"/>
        </pc:sldMkLst>
        <pc:spChg chg="mod">
          <ac:chgData name="Jana Havlíková" userId="8859536b18d460ad" providerId="LiveId" clId="{F29E5368-5F1A-44A6-9B4F-A029B5294D2C}" dt="2025-03-31T21:51:42.259" v="1906" actId="113"/>
          <ac:spMkLst>
            <pc:docMk/>
            <pc:sldMk cId="2148295549" sldId="274"/>
            <ac:spMk id="7" creationId="{A5D46160-5074-5C76-332F-7A2B0F513B6A}"/>
          </ac:spMkLst>
        </pc:spChg>
        <pc:picChg chg="add mod">
          <ac:chgData name="Jana Havlíková" userId="8859536b18d460ad" providerId="LiveId" clId="{F29E5368-5F1A-44A6-9B4F-A029B5294D2C}" dt="2025-03-31T19:52:17.908" v="56" actId="1076"/>
          <ac:picMkLst>
            <pc:docMk/>
            <pc:sldMk cId="2148295549" sldId="274"/>
            <ac:picMk id="5" creationId="{A4E17C8D-C4D1-06D5-E838-EC8FBDAAC881}"/>
          </ac:picMkLst>
        </pc:picChg>
        <pc:picChg chg="add mod">
          <ac:chgData name="Jana Havlíková" userId="8859536b18d460ad" providerId="LiveId" clId="{F29E5368-5F1A-44A6-9B4F-A029B5294D2C}" dt="2025-03-31T19:52:34.629" v="58" actId="1076"/>
          <ac:picMkLst>
            <pc:docMk/>
            <pc:sldMk cId="2148295549" sldId="274"/>
            <ac:picMk id="10" creationId="{59D29185-4C55-2EE9-9FF7-652B55999B18}"/>
          </ac:picMkLst>
        </pc:picChg>
        <pc:picChg chg="add mod">
          <ac:chgData name="Jana Havlíková" userId="8859536b18d460ad" providerId="LiveId" clId="{F29E5368-5F1A-44A6-9B4F-A029B5294D2C}" dt="2025-03-31T22:24:06.666" v="2219"/>
          <ac:picMkLst>
            <pc:docMk/>
            <pc:sldMk cId="2148295549" sldId="274"/>
            <ac:picMk id="13" creationId="{F8F823FA-B3EB-A289-3FAF-E4BDEC8F48A2}"/>
          </ac:picMkLst>
        </pc:picChg>
      </pc:sldChg>
      <pc:sldChg chg="addSp delSp modSp add mod modTransition">
        <pc:chgData name="Jana Havlíková" userId="8859536b18d460ad" providerId="LiveId" clId="{F29E5368-5F1A-44A6-9B4F-A029B5294D2C}" dt="2025-03-31T22:56:37.986" v="2496"/>
        <pc:sldMkLst>
          <pc:docMk/>
          <pc:sldMk cId="3343245132" sldId="275"/>
        </pc:sldMkLst>
        <pc:spChg chg="mod">
          <ac:chgData name="Jana Havlíková" userId="8859536b18d460ad" providerId="LiveId" clId="{F29E5368-5F1A-44A6-9B4F-A029B5294D2C}" dt="2025-03-31T21:51:52.107" v="1907" actId="113"/>
          <ac:spMkLst>
            <pc:docMk/>
            <pc:sldMk cId="3343245132" sldId="275"/>
            <ac:spMk id="7" creationId="{EF162BB1-666C-6419-8E5B-F65676CC0768}"/>
          </ac:spMkLst>
        </pc:spChg>
        <pc:picChg chg="add mod">
          <ac:chgData name="Jana Havlíková" userId="8859536b18d460ad" providerId="LiveId" clId="{F29E5368-5F1A-44A6-9B4F-A029B5294D2C}" dt="2025-03-31T22:25:10.779" v="2227"/>
          <ac:picMkLst>
            <pc:docMk/>
            <pc:sldMk cId="3343245132" sldId="275"/>
            <ac:picMk id="19" creationId="{85498B11-FA43-E012-8225-956FF244BF77}"/>
          </ac:picMkLst>
        </pc:picChg>
        <pc:picChg chg="add mod">
          <ac:chgData name="Jana Havlíková" userId="8859536b18d460ad" providerId="LiveId" clId="{F29E5368-5F1A-44A6-9B4F-A029B5294D2C}" dt="2025-03-31T20:40:07.026" v="750" actId="1076"/>
          <ac:picMkLst>
            <pc:docMk/>
            <pc:sldMk cId="3343245132" sldId="275"/>
            <ac:picMk id="1026" creationId="{03B198D1-7719-B1F4-FC4C-264D2F3F2957}"/>
          </ac:picMkLst>
        </pc:picChg>
      </pc:sldChg>
      <pc:sldChg chg="addSp delSp modSp add mod modTransition">
        <pc:chgData name="Jana Havlíková" userId="8859536b18d460ad" providerId="LiveId" clId="{F29E5368-5F1A-44A6-9B4F-A029B5294D2C}" dt="2025-03-31T22:56:37.986" v="2496"/>
        <pc:sldMkLst>
          <pc:docMk/>
          <pc:sldMk cId="3478731090" sldId="366"/>
        </pc:sldMkLst>
        <pc:spChg chg="add mod">
          <ac:chgData name="Jana Havlíková" userId="8859536b18d460ad" providerId="LiveId" clId="{F29E5368-5F1A-44A6-9B4F-A029B5294D2C}" dt="2025-03-31T22:24:55.158" v="2226" actId="1076"/>
          <ac:spMkLst>
            <pc:docMk/>
            <pc:sldMk cId="3478731090" sldId="366"/>
            <ac:spMk id="9" creationId="{644A6B38-2CB7-BBD7-CBAF-41612E0F71CA}"/>
          </ac:spMkLst>
        </pc:spChg>
        <pc:picChg chg="add mod">
          <ac:chgData name="Jana Havlíková" userId="8859536b18d460ad" providerId="LiveId" clId="{F29E5368-5F1A-44A6-9B4F-A029B5294D2C}" dt="2025-03-31T20:49:18.694" v="805" actId="14100"/>
          <ac:picMkLst>
            <pc:docMk/>
            <pc:sldMk cId="3478731090" sldId="366"/>
            <ac:picMk id="4" creationId="{BD86CBB5-A88D-D5FE-5B38-8AF04C95141B}"/>
          </ac:picMkLst>
        </pc:picChg>
        <pc:picChg chg="add mod">
          <ac:chgData name="Jana Havlíková" userId="8859536b18d460ad" providerId="LiveId" clId="{F29E5368-5F1A-44A6-9B4F-A029B5294D2C}" dt="2025-03-31T22:24:39.814" v="2224" actId="1076"/>
          <ac:picMkLst>
            <pc:docMk/>
            <pc:sldMk cId="3478731090" sldId="366"/>
            <ac:picMk id="6" creationId="{AA443C8F-665E-7DA3-1C25-85E6CF094E19}"/>
          </ac:picMkLst>
        </pc:picChg>
        <pc:picChg chg="add mod">
          <ac:chgData name="Jana Havlíková" userId="8859536b18d460ad" providerId="LiveId" clId="{F29E5368-5F1A-44A6-9B4F-A029B5294D2C}" dt="2025-03-31T20:01:03.322" v="137" actId="14100"/>
          <ac:picMkLst>
            <pc:docMk/>
            <pc:sldMk cId="3478731090" sldId="366"/>
            <ac:picMk id="7" creationId="{E1ACFC44-6403-CE8C-B1DF-1785B5F05193}"/>
          </ac:picMkLst>
        </pc:picChg>
        <pc:picChg chg="add mod">
          <ac:chgData name="Jana Havlíková" userId="8859536b18d460ad" providerId="LiveId" clId="{F29E5368-5F1A-44A6-9B4F-A029B5294D2C}" dt="2025-03-31T22:24:14.196" v="2221"/>
          <ac:picMkLst>
            <pc:docMk/>
            <pc:sldMk cId="3478731090" sldId="366"/>
            <ac:picMk id="10" creationId="{D89A5A2F-6E15-62AF-79C3-5E27BE71DC9B}"/>
          </ac:picMkLst>
        </pc:picChg>
      </pc:sldChg>
      <pc:sldChg chg="addSp delSp modSp add mod ord modTransition">
        <pc:chgData name="Jana Havlíková" userId="8859536b18d460ad" providerId="LiveId" clId="{F29E5368-5F1A-44A6-9B4F-A029B5294D2C}" dt="2025-03-31T22:56:37.986" v="2496"/>
        <pc:sldMkLst>
          <pc:docMk/>
          <pc:sldMk cId="3955637865" sldId="367"/>
        </pc:sldMkLst>
        <pc:spChg chg="mod">
          <ac:chgData name="Jana Havlíková" userId="8859536b18d460ad" providerId="LiveId" clId="{F29E5368-5F1A-44A6-9B4F-A029B5294D2C}" dt="2025-03-31T21:51:02.531" v="1903" actId="1076"/>
          <ac:spMkLst>
            <pc:docMk/>
            <pc:sldMk cId="3955637865" sldId="367"/>
            <ac:spMk id="7" creationId="{885CEC75-6B34-0183-A88D-2D35F82D3A11}"/>
          </ac:spMkLst>
        </pc:spChg>
        <pc:picChg chg="add mod">
          <ac:chgData name="Jana Havlíková" userId="8859536b18d460ad" providerId="LiveId" clId="{F29E5368-5F1A-44A6-9B4F-A029B5294D2C}" dt="2025-03-31T20:28:21.586" v="693" actId="1076"/>
          <ac:picMkLst>
            <pc:docMk/>
            <pc:sldMk cId="3955637865" sldId="367"/>
            <ac:picMk id="8" creationId="{7049FCB2-A664-BB88-5FA9-F62B250086E0}"/>
          </ac:picMkLst>
        </pc:picChg>
        <pc:picChg chg="add mod">
          <ac:chgData name="Jana Havlíková" userId="8859536b18d460ad" providerId="LiveId" clId="{F29E5368-5F1A-44A6-9B4F-A029B5294D2C}" dt="2025-03-31T22:23:19.559" v="2210"/>
          <ac:picMkLst>
            <pc:docMk/>
            <pc:sldMk cId="3955637865" sldId="367"/>
            <ac:picMk id="9" creationId="{FE4FCEFD-FC35-CC8A-5CDD-85DECED8D8C5}"/>
          </ac:picMkLst>
        </pc:picChg>
      </pc:sldChg>
      <pc:sldChg chg="new del">
        <pc:chgData name="Jana Havlíková" userId="8859536b18d460ad" providerId="LiveId" clId="{F29E5368-5F1A-44A6-9B4F-A029B5294D2C}" dt="2025-03-31T20:14:50.899" v="605" actId="47"/>
        <pc:sldMkLst>
          <pc:docMk/>
          <pc:sldMk cId="3012370858" sldId="368"/>
        </pc:sldMkLst>
      </pc:sldChg>
      <pc:sldChg chg="addSp delSp modSp add mod ord modTransition">
        <pc:chgData name="Jana Havlíková" userId="8859536b18d460ad" providerId="LiveId" clId="{F29E5368-5F1A-44A6-9B4F-A029B5294D2C}" dt="2025-04-02T13:11:10.486" v="2649" actId="21"/>
        <pc:sldMkLst>
          <pc:docMk/>
          <pc:sldMk cId="3317946161" sldId="369"/>
        </pc:sldMkLst>
        <pc:spChg chg="mod">
          <ac:chgData name="Jana Havlíková" userId="8859536b18d460ad" providerId="LiveId" clId="{F29E5368-5F1A-44A6-9B4F-A029B5294D2C}" dt="2025-03-31T22:32:09.101" v="2354" actId="20577"/>
          <ac:spMkLst>
            <pc:docMk/>
            <pc:sldMk cId="3317946161" sldId="369"/>
            <ac:spMk id="14" creationId="{783814B1-335D-C2DC-C56F-27A02305BFAE}"/>
          </ac:spMkLst>
        </pc:spChg>
        <pc:picChg chg="add del mod">
          <ac:chgData name="Jana Havlíková" userId="8859536b18d460ad" providerId="LiveId" clId="{F29E5368-5F1A-44A6-9B4F-A029B5294D2C}" dt="2025-04-02T13:11:10.486" v="2649" actId="21"/>
          <ac:picMkLst>
            <pc:docMk/>
            <pc:sldMk cId="3317946161" sldId="369"/>
            <ac:picMk id="4" creationId="{2583E84F-6986-04DF-9B29-F220FEB73CD2}"/>
          </ac:picMkLst>
        </pc:picChg>
        <pc:picChg chg="add mod">
          <ac:chgData name="Jana Havlíková" userId="8859536b18d460ad" providerId="LiveId" clId="{F29E5368-5F1A-44A6-9B4F-A029B5294D2C}" dt="2025-03-31T22:23:23.238" v="2211"/>
          <ac:picMkLst>
            <pc:docMk/>
            <pc:sldMk cId="3317946161" sldId="369"/>
            <ac:picMk id="5" creationId="{FC94FE27-65EF-1476-9F15-618135DD51BA}"/>
          </ac:picMkLst>
        </pc:picChg>
      </pc:sldChg>
      <pc:sldChg chg="addSp delSp modSp new mod ord modTransition">
        <pc:chgData name="Jana Havlíková" userId="8859536b18d460ad" providerId="LiveId" clId="{F29E5368-5F1A-44A6-9B4F-A029B5294D2C}" dt="2025-03-31T22:56:37.986" v="2496"/>
        <pc:sldMkLst>
          <pc:docMk/>
          <pc:sldMk cId="2483316202" sldId="370"/>
        </pc:sldMkLst>
        <pc:spChg chg="add mod">
          <ac:chgData name="Jana Havlíková" userId="8859536b18d460ad" providerId="LiveId" clId="{F29E5368-5F1A-44A6-9B4F-A029B5294D2C}" dt="2025-03-31T21:52:14.328" v="1909" actId="113"/>
          <ac:spMkLst>
            <pc:docMk/>
            <pc:sldMk cId="2483316202" sldId="370"/>
            <ac:spMk id="8" creationId="{A8330F60-EA6B-1BF8-BBC6-C0E0142364A5}"/>
          </ac:spMkLst>
        </pc:spChg>
        <pc:spChg chg="add mod">
          <ac:chgData name="Jana Havlíková" userId="8859536b18d460ad" providerId="LiveId" clId="{F29E5368-5F1A-44A6-9B4F-A029B5294D2C}" dt="2025-03-31T21:13:35.365" v="991" actId="1076"/>
          <ac:spMkLst>
            <pc:docMk/>
            <pc:sldMk cId="2483316202" sldId="370"/>
            <ac:spMk id="11" creationId="{100A1F18-BCAB-282E-FB22-9EEB8E066C79}"/>
          </ac:spMkLst>
        </pc:spChg>
        <pc:picChg chg="add mod ord">
          <ac:chgData name="Jana Havlíková" userId="8859536b18d460ad" providerId="LiveId" clId="{F29E5368-5F1A-44A6-9B4F-A029B5294D2C}" dt="2025-03-31T21:13:07.333" v="988"/>
          <ac:picMkLst>
            <pc:docMk/>
            <pc:sldMk cId="2483316202" sldId="370"/>
            <ac:picMk id="6" creationId="{6EFA00E2-7051-9715-EBD6-1787909EF9C8}"/>
          </ac:picMkLst>
        </pc:picChg>
        <pc:picChg chg="add mod">
          <ac:chgData name="Jana Havlíková" userId="8859536b18d460ad" providerId="LiveId" clId="{F29E5368-5F1A-44A6-9B4F-A029B5294D2C}" dt="2025-03-31T20:57:00.532" v="851"/>
          <ac:picMkLst>
            <pc:docMk/>
            <pc:sldMk cId="2483316202" sldId="370"/>
            <ac:picMk id="9" creationId="{90F77EA1-FAB8-37E1-88DD-419B656C64AC}"/>
          </ac:picMkLst>
        </pc:picChg>
        <pc:picChg chg="add mod">
          <ac:chgData name="Jana Havlíková" userId="8859536b18d460ad" providerId="LiveId" clId="{F29E5368-5F1A-44A6-9B4F-A029B5294D2C}" dt="2025-03-31T22:25:14.181" v="2228"/>
          <ac:picMkLst>
            <pc:docMk/>
            <pc:sldMk cId="2483316202" sldId="370"/>
            <ac:picMk id="12" creationId="{C1BCDFD5-5E70-1509-23E6-0F614CC35F83}"/>
          </ac:picMkLst>
        </pc:picChg>
      </pc:sldChg>
      <pc:sldChg chg="addSp delSp modSp new mod modTransition">
        <pc:chgData name="Jana Havlíková" userId="8859536b18d460ad" providerId="LiveId" clId="{F29E5368-5F1A-44A6-9B4F-A029B5294D2C}" dt="2025-03-31T22:56:37.986" v="2496"/>
        <pc:sldMkLst>
          <pc:docMk/>
          <pc:sldMk cId="2493341849" sldId="371"/>
        </pc:sldMkLst>
        <pc:spChg chg="add mod">
          <ac:chgData name="Jana Havlíková" userId="8859536b18d460ad" providerId="LiveId" clId="{F29E5368-5F1A-44A6-9B4F-A029B5294D2C}" dt="2025-03-31T21:52:06.637" v="1908" actId="113"/>
          <ac:spMkLst>
            <pc:docMk/>
            <pc:sldMk cId="2493341849" sldId="371"/>
            <ac:spMk id="8" creationId="{FC55D4F2-045E-2F37-74AF-A8DEE20FCA22}"/>
          </ac:spMkLst>
        </pc:spChg>
        <pc:spChg chg="add mod">
          <ac:chgData name="Jana Havlíková" userId="8859536b18d460ad" providerId="LiveId" clId="{F29E5368-5F1A-44A6-9B4F-A029B5294D2C}" dt="2025-03-31T20:54:40.104" v="834" actId="1076"/>
          <ac:spMkLst>
            <pc:docMk/>
            <pc:sldMk cId="2493341849" sldId="371"/>
            <ac:spMk id="12" creationId="{B16EEC75-980E-A06F-30F7-0D986CC588C8}"/>
          </ac:spMkLst>
        </pc:spChg>
        <pc:picChg chg="add mod">
          <ac:chgData name="Jana Havlíková" userId="8859536b18d460ad" providerId="LiveId" clId="{F29E5368-5F1A-44A6-9B4F-A029B5294D2C}" dt="2025-03-31T20:43:17.595" v="798" actId="1076"/>
          <ac:picMkLst>
            <pc:docMk/>
            <pc:sldMk cId="2493341849" sldId="371"/>
            <ac:picMk id="6" creationId="{ECBD762A-6D1C-656F-3744-2A85AF975FFF}"/>
          </ac:picMkLst>
        </pc:picChg>
        <pc:picChg chg="add mod">
          <ac:chgData name="Jana Havlíková" userId="8859536b18d460ad" providerId="LiveId" clId="{F29E5368-5F1A-44A6-9B4F-A029B5294D2C}" dt="2025-03-31T20:43:32.852" v="801" actId="14100"/>
          <ac:picMkLst>
            <pc:docMk/>
            <pc:sldMk cId="2493341849" sldId="371"/>
            <ac:picMk id="10" creationId="{D0B36B64-E22E-BE38-899E-FD44F3D6C0A9}"/>
          </ac:picMkLst>
        </pc:picChg>
        <pc:picChg chg="add mod">
          <ac:chgData name="Jana Havlíková" userId="8859536b18d460ad" providerId="LiveId" clId="{F29E5368-5F1A-44A6-9B4F-A029B5294D2C}" dt="2025-03-31T20:55:35.294" v="842"/>
          <ac:picMkLst>
            <pc:docMk/>
            <pc:sldMk cId="2493341849" sldId="371"/>
            <ac:picMk id="13" creationId="{E0478B1B-05A6-63E1-0C02-59D84229F435}"/>
          </ac:picMkLst>
        </pc:picChg>
      </pc:sldChg>
      <pc:sldChg chg="addSp delSp modSp add mod modTransition">
        <pc:chgData name="Jana Havlíková" userId="8859536b18d460ad" providerId="LiveId" clId="{F29E5368-5F1A-44A6-9B4F-A029B5294D2C}" dt="2025-03-31T22:56:37.986" v="2496"/>
        <pc:sldMkLst>
          <pc:docMk/>
          <pc:sldMk cId="2421138012" sldId="372"/>
        </pc:sldMkLst>
        <pc:spChg chg="mod">
          <ac:chgData name="Jana Havlíková" userId="8859536b18d460ad" providerId="LiveId" clId="{F29E5368-5F1A-44A6-9B4F-A029B5294D2C}" dt="2025-03-31T21:50:54.509" v="1902" actId="1076"/>
          <ac:spMkLst>
            <pc:docMk/>
            <pc:sldMk cId="2421138012" sldId="372"/>
            <ac:spMk id="7" creationId="{BB12327F-4C0C-BBAC-71D5-53A090775504}"/>
          </ac:spMkLst>
        </pc:spChg>
        <pc:picChg chg="add mod">
          <ac:chgData name="Jana Havlíková" userId="8859536b18d460ad" providerId="LiveId" clId="{F29E5368-5F1A-44A6-9B4F-A029B5294D2C}" dt="2025-03-31T20:28:50.069" v="697" actId="1076"/>
          <ac:picMkLst>
            <pc:docMk/>
            <pc:sldMk cId="2421138012" sldId="372"/>
            <ac:picMk id="9" creationId="{503A77FA-4043-8DC9-470C-D42745044842}"/>
          </ac:picMkLst>
        </pc:picChg>
        <pc:picChg chg="add mod">
          <ac:chgData name="Jana Havlíková" userId="8859536b18d460ad" providerId="LiveId" clId="{F29E5368-5F1A-44A6-9B4F-A029B5294D2C}" dt="2025-03-31T20:28:42.867" v="696"/>
          <ac:picMkLst>
            <pc:docMk/>
            <pc:sldMk cId="2421138012" sldId="372"/>
            <ac:picMk id="10" creationId="{3AE30CA3-4719-D521-4D3C-0422E57B25CB}"/>
          </ac:picMkLst>
        </pc:picChg>
        <pc:picChg chg="add mod">
          <ac:chgData name="Jana Havlíková" userId="8859536b18d460ad" providerId="LiveId" clId="{F29E5368-5F1A-44A6-9B4F-A029B5294D2C}" dt="2025-03-31T22:23:28.121" v="2212"/>
          <ac:picMkLst>
            <pc:docMk/>
            <pc:sldMk cId="2421138012" sldId="372"/>
            <ac:picMk id="11" creationId="{3F6F6C2C-0CEB-A7E8-604D-67CB7B615A1C}"/>
          </ac:picMkLst>
        </pc:picChg>
      </pc:sldChg>
      <pc:sldChg chg="addSp delSp modSp new mod modTransition">
        <pc:chgData name="Jana Havlíková" userId="8859536b18d460ad" providerId="LiveId" clId="{F29E5368-5F1A-44A6-9B4F-A029B5294D2C}" dt="2025-04-02T13:25:32.878" v="2661" actId="14100"/>
        <pc:sldMkLst>
          <pc:docMk/>
          <pc:sldMk cId="1961947053" sldId="373"/>
        </pc:sldMkLst>
        <pc:spChg chg="add mod">
          <ac:chgData name="Jana Havlíková" userId="8859536b18d460ad" providerId="LiveId" clId="{F29E5368-5F1A-44A6-9B4F-A029B5294D2C}" dt="2025-04-02T13:25:22.333" v="2659" actId="20577"/>
          <ac:spMkLst>
            <pc:docMk/>
            <pc:sldMk cId="1961947053" sldId="373"/>
            <ac:spMk id="18" creationId="{EEB8BCDD-4674-F26D-FEBE-3F8F4E4F7FEE}"/>
          </ac:spMkLst>
        </pc:spChg>
        <pc:spChg chg="add mod">
          <ac:chgData name="Jana Havlíková" userId="8859536b18d460ad" providerId="LiveId" clId="{F29E5368-5F1A-44A6-9B4F-A029B5294D2C}" dt="2025-04-02T13:25:32.878" v="2661" actId="14100"/>
          <ac:spMkLst>
            <pc:docMk/>
            <pc:sldMk cId="1961947053" sldId="373"/>
            <ac:spMk id="21" creationId="{68E297ED-5807-D37E-7490-072941AB9806}"/>
          </ac:spMkLst>
        </pc:spChg>
        <pc:picChg chg="add mod">
          <ac:chgData name="Jana Havlíková" userId="8859536b18d460ad" providerId="LiveId" clId="{F29E5368-5F1A-44A6-9B4F-A029B5294D2C}" dt="2025-03-31T20:31:46.313" v="714"/>
          <ac:picMkLst>
            <pc:docMk/>
            <pc:sldMk cId="1961947053" sldId="373"/>
            <ac:picMk id="15" creationId="{5EE02204-F7E8-8AA5-3257-89594E5C4A31}"/>
          </ac:picMkLst>
        </pc:picChg>
        <pc:picChg chg="add mod">
          <ac:chgData name="Jana Havlíková" userId="8859536b18d460ad" providerId="LiveId" clId="{F29E5368-5F1A-44A6-9B4F-A029B5294D2C}" dt="2025-03-31T22:23:32.333" v="2213"/>
          <ac:picMkLst>
            <pc:docMk/>
            <pc:sldMk cId="1961947053" sldId="373"/>
            <ac:picMk id="16" creationId="{FBC773AD-67FE-9452-C013-AA19DDB3871F}"/>
          </ac:picMkLst>
        </pc:picChg>
        <pc:picChg chg="add mod">
          <ac:chgData name="Jana Havlíková" userId="8859536b18d460ad" providerId="LiveId" clId="{F29E5368-5F1A-44A6-9B4F-A029B5294D2C}" dt="2025-04-02T13:24:34.301" v="2650" actId="1076"/>
          <ac:picMkLst>
            <pc:docMk/>
            <pc:sldMk cId="1961947053" sldId="373"/>
            <ac:picMk id="20" creationId="{69EBDBAC-BCE4-5E0E-30A2-814DC74E0FC4}"/>
          </ac:picMkLst>
        </pc:picChg>
      </pc:sldChg>
      <pc:sldChg chg="addSp modSp add mod modTransition">
        <pc:chgData name="Jana Havlíková" userId="8859536b18d460ad" providerId="LiveId" clId="{F29E5368-5F1A-44A6-9B4F-A029B5294D2C}" dt="2025-03-31T22:56:37.986" v="2496"/>
        <pc:sldMkLst>
          <pc:docMk/>
          <pc:sldMk cId="3805064748" sldId="374"/>
        </pc:sldMkLst>
        <pc:spChg chg="mod">
          <ac:chgData name="Jana Havlíková" userId="8859536b18d460ad" providerId="LiveId" clId="{F29E5368-5F1A-44A6-9B4F-A029B5294D2C}" dt="2025-03-31T21:51:18.043" v="1904" actId="113"/>
          <ac:spMkLst>
            <pc:docMk/>
            <pc:sldMk cId="3805064748" sldId="374"/>
            <ac:spMk id="7" creationId="{DD9CD48B-4A48-6400-BF5C-DB76B71E7E7C}"/>
          </ac:spMkLst>
        </pc:spChg>
        <pc:picChg chg="add mod">
          <ac:chgData name="Jana Havlíková" userId="8859536b18d460ad" providerId="LiveId" clId="{F29E5368-5F1A-44A6-9B4F-A029B5294D2C}" dt="2025-03-31T22:23:49.001" v="2215"/>
          <ac:picMkLst>
            <pc:docMk/>
            <pc:sldMk cId="3805064748" sldId="374"/>
            <ac:picMk id="4" creationId="{3035101D-319F-D108-5304-A465BC2F3ECC}"/>
          </ac:picMkLst>
        </pc:picChg>
      </pc:sldChg>
      <pc:sldChg chg="addSp modSp new del mod">
        <pc:chgData name="Jana Havlíková" userId="8859536b18d460ad" providerId="LiveId" clId="{F29E5368-5F1A-44A6-9B4F-A029B5294D2C}" dt="2025-03-31T21:11:19.412" v="961" actId="47"/>
        <pc:sldMkLst>
          <pc:docMk/>
          <pc:sldMk cId="1009110216" sldId="375"/>
        </pc:sldMkLst>
      </pc:sldChg>
      <pc:sldChg chg="add del ord">
        <pc:chgData name="Jana Havlíková" userId="8859536b18d460ad" providerId="LiveId" clId="{F29E5368-5F1A-44A6-9B4F-A029B5294D2C}" dt="2025-03-31T20:57:17.251" v="852" actId="47"/>
        <pc:sldMkLst>
          <pc:docMk/>
          <pc:sldMk cId="1573542478" sldId="376"/>
        </pc:sldMkLst>
      </pc:sldChg>
      <pc:sldChg chg="addSp delSp modSp add mod modTransition">
        <pc:chgData name="Jana Havlíková" userId="8859536b18d460ad" providerId="LiveId" clId="{F29E5368-5F1A-44A6-9B4F-A029B5294D2C}" dt="2025-03-31T22:56:37.986" v="2496"/>
        <pc:sldMkLst>
          <pc:docMk/>
          <pc:sldMk cId="2068741293" sldId="376"/>
        </pc:sldMkLst>
        <pc:spChg chg="mod">
          <ac:chgData name="Jana Havlíková" userId="8859536b18d460ad" providerId="LiveId" clId="{F29E5368-5F1A-44A6-9B4F-A029B5294D2C}" dt="2025-03-31T21:52:25.556" v="1910" actId="113"/>
          <ac:spMkLst>
            <pc:docMk/>
            <pc:sldMk cId="2068741293" sldId="376"/>
            <ac:spMk id="8" creationId="{E02EDDCB-8B06-F011-8CC6-6640BEE901C6}"/>
          </ac:spMkLst>
        </pc:spChg>
        <pc:spChg chg="add mod">
          <ac:chgData name="Jana Havlíková" userId="8859536b18d460ad" providerId="LiveId" clId="{F29E5368-5F1A-44A6-9B4F-A029B5294D2C}" dt="2025-03-31T22:25:31.830" v="2231" actId="1076"/>
          <ac:spMkLst>
            <pc:docMk/>
            <pc:sldMk cId="2068741293" sldId="376"/>
            <ac:spMk id="9" creationId="{9AF471FB-25E5-62A3-D4FC-6EC41FD08FBC}"/>
          </ac:spMkLst>
        </pc:spChg>
        <pc:picChg chg="add mod">
          <ac:chgData name="Jana Havlíková" userId="8859536b18d460ad" providerId="LiveId" clId="{F29E5368-5F1A-44A6-9B4F-A029B5294D2C}" dt="2025-03-31T22:25:42.145" v="2234" actId="1076"/>
          <ac:picMkLst>
            <pc:docMk/>
            <pc:sldMk cId="2068741293" sldId="376"/>
            <ac:picMk id="3" creationId="{C9201029-27AF-478B-EC7D-472B643E1FCD}"/>
          </ac:picMkLst>
        </pc:picChg>
        <pc:picChg chg="add mod">
          <ac:chgData name="Jana Havlíková" userId="8859536b18d460ad" providerId="LiveId" clId="{F29E5368-5F1A-44A6-9B4F-A029B5294D2C}" dt="2025-03-31T22:25:19.535" v="2229"/>
          <ac:picMkLst>
            <pc:docMk/>
            <pc:sldMk cId="2068741293" sldId="376"/>
            <ac:picMk id="11" creationId="{7BB64D00-9650-B758-F918-888732003794}"/>
          </ac:picMkLst>
        </pc:picChg>
      </pc:sldChg>
      <pc:sldChg chg="addSp delSp modSp new mod modTransition">
        <pc:chgData name="Jana Havlíková" userId="8859536b18d460ad" providerId="LiveId" clId="{F29E5368-5F1A-44A6-9B4F-A029B5294D2C}" dt="2025-03-31T22:56:37.986" v="2496"/>
        <pc:sldMkLst>
          <pc:docMk/>
          <pc:sldMk cId="3076172165" sldId="377"/>
        </pc:sldMkLst>
        <pc:picChg chg="add mod">
          <ac:chgData name="Jana Havlíková" userId="8859536b18d460ad" providerId="LiveId" clId="{F29E5368-5F1A-44A6-9B4F-A029B5294D2C}" dt="2025-03-31T22:00:49.245" v="1971" actId="1076"/>
          <ac:picMkLst>
            <pc:docMk/>
            <pc:sldMk cId="3076172165" sldId="377"/>
            <ac:picMk id="10" creationId="{8B5A4A9E-7B64-E629-C33E-4C2E98860576}"/>
          </ac:picMkLst>
        </pc:picChg>
        <pc:picChg chg="add mod">
          <ac:chgData name="Jana Havlíková" userId="8859536b18d460ad" providerId="LiveId" clId="{F29E5368-5F1A-44A6-9B4F-A029B5294D2C}" dt="2025-03-31T22:00:33.136" v="1968" actId="1076"/>
          <ac:picMkLst>
            <pc:docMk/>
            <pc:sldMk cId="3076172165" sldId="377"/>
            <ac:picMk id="12" creationId="{67ACE9B3-7D75-43B9-FE32-6B4B301E05B6}"/>
          </ac:picMkLst>
        </pc:picChg>
      </pc:sldChg>
      <pc:sldChg chg="add del">
        <pc:chgData name="Jana Havlíková" userId="8859536b18d460ad" providerId="LiveId" clId="{F29E5368-5F1A-44A6-9B4F-A029B5294D2C}" dt="2025-03-31T20:57:20.573" v="853" actId="47"/>
        <pc:sldMkLst>
          <pc:docMk/>
          <pc:sldMk cId="4188528479" sldId="377"/>
        </pc:sldMkLst>
      </pc:sldChg>
      <pc:sldChg chg="addSp delSp modSp new mod modTransition">
        <pc:chgData name="Jana Havlíková" userId="8859536b18d460ad" providerId="LiveId" clId="{F29E5368-5F1A-44A6-9B4F-A029B5294D2C}" dt="2025-03-31T23:10:02.567" v="2635" actId="14100"/>
        <pc:sldMkLst>
          <pc:docMk/>
          <pc:sldMk cId="3051188357" sldId="378"/>
        </pc:sldMkLst>
        <pc:picChg chg="add">
          <ac:chgData name="Jana Havlíková" userId="8859536b18d460ad" providerId="LiveId" clId="{F29E5368-5F1A-44A6-9B4F-A029B5294D2C}" dt="2025-03-31T22:02:27.735" v="1973" actId="22"/>
          <ac:picMkLst>
            <pc:docMk/>
            <pc:sldMk cId="3051188357" sldId="378"/>
            <ac:picMk id="6" creationId="{86EBAACB-0994-89E4-EA07-D815A23C1B96}"/>
          </ac:picMkLst>
        </pc:picChg>
        <pc:picChg chg="add mod">
          <ac:chgData name="Jana Havlíková" userId="8859536b18d460ad" providerId="LiveId" clId="{F29E5368-5F1A-44A6-9B4F-A029B5294D2C}" dt="2025-03-31T22:24:10.728" v="2220"/>
          <ac:picMkLst>
            <pc:docMk/>
            <pc:sldMk cId="3051188357" sldId="378"/>
            <ac:picMk id="7" creationId="{AC71B5D2-2CD2-DB92-88B1-162A4A48081E}"/>
          </ac:picMkLst>
        </pc:picChg>
        <pc:picChg chg="add mod">
          <ac:chgData name="Jana Havlíková" userId="8859536b18d460ad" providerId="LiveId" clId="{F29E5368-5F1A-44A6-9B4F-A029B5294D2C}" dt="2025-03-31T23:10:02.567" v="2635" actId="14100"/>
          <ac:picMkLst>
            <pc:docMk/>
            <pc:sldMk cId="3051188357" sldId="378"/>
            <ac:picMk id="8" creationId="{4BB3E038-469F-AE9B-2CBB-A41CB208CDBD}"/>
          </ac:picMkLst>
        </pc:picChg>
      </pc:sldChg>
      <pc:sldChg chg="add del">
        <pc:chgData name="Jana Havlíková" userId="8859536b18d460ad" providerId="LiveId" clId="{F29E5368-5F1A-44A6-9B4F-A029B5294D2C}" dt="2025-03-31T20:55:09.206" v="838"/>
        <pc:sldMkLst>
          <pc:docMk/>
          <pc:sldMk cId="4124435291" sldId="378"/>
        </pc:sldMkLst>
      </pc:sldChg>
      <pc:sldChg chg="addSp delSp modSp new mod modTransition">
        <pc:chgData name="Jana Havlíková" userId="8859536b18d460ad" providerId="LiveId" clId="{F29E5368-5F1A-44A6-9B4F-A029B5294D2C}" dt="2025-03-31T22:56:37.986" v="2496"/>
        <pc:sldMkLst>
          <pc:docMk/>
          <pc:sldMk cId="2990659346" sldId="379"/>
        </pc:sldMkLst>
        <pc:spChg chg="mod">
          <ac:chgData name="Jana Havlíková" userId="8859536b18d460ad" providerId="LiveId" clId="{F29E5368-5F1A-44A6-9B4F-A029B5294D2C}" dt="2025-03-31T22:17:55.876" v="2049" actId="27636"/>
          <ac:spMkLst>
            <pc:docMk/>
            <pc:sldMk cId="2990659346" sldId="379"/>
            <ac:spMk id="2" creationId="{FBEFBEB7-3B8D-0B7E-8411-EB33C4C66541}"/>
          </ac:spMkLst>
        </pc:spChg>
        <pc:spChg chg="mod">
          <ac:chgData name="Jana Havlíková" userId="8859536b18d460ad" providerId="LiveId" clId="{F29E5368-5F1A-44A6-9B4F-A029B5294D2C}" dt="2025-03-31T22:21:43.014" v="2201" actId="20577"/>
          <ac:spMkLst>
            <pc:docMk/>
            <pc:sldMk cId="2990659346" sldId="379"/>
            <ac:spMk id="3" creationId="{4D9CE903-F825-6AA5-3DA9-611F15DE5CCD}"/>
          </ac:spMkLst>
        </pc:spChg>
        <pc:picChg chg="add mod">
          <ac:chgData name="Jana Havlíková" userId="8859536b18d460ad" providerId="LiveId" clId="{F29E5368-5F1A-44A6-9B4F-A029B5294D2C}" dt="2025-03-31T22:17:27.333" v="2044"/>
          <ac:picMkLst>
            <pc:docMk/>
            <pc:sldMk cId="2990659346" sldId="379"/>
            <ac:picMk id="5" creationId="{17C287D3-C00E-2C2F-05B1-242B62702203}"/>
          </ac:picMkLst>
        </pc:picChg>
      </pc:sldChg>
      <pc:sldChg chg="new del">
        <pc:chgData name="Jana Havlíková" userId="8859536b18d460ad" providerId="LiveId" clId="{F29E5368-5F1A-44A6-9B4F-A029B5294D2C}" dt="2025-03-31T22:44:44.244" v="2388" actId="47"/>
        <pc:sldMkLst>
          <pc:docMk/>
          <pc:sldMk cId="1464702549" sldId="380"/>
        </pc:sldMkLst>
      </pc:sldChg>
      <pc:sldChg chg="add ord modTransition">
        <pc:chgData name="Jana Havlíková" userId="8859536b18d460ad" providerId="LiveId" clId="{F29E5368-5F1A-44A6-9B4F-A029B5294D2C}" dt="2025-03-31T22:56:37.986" v="2496"/>
        <pc:sldMkLst>
          <pc:docMk/>
          <pc:sldMk cId="1124504413" sldId="381"/>
        </pc:sldMkLst>
      </pc:sldChg>
      <pc:sldChg chg="add del">
        <pc:chgData name="Jana Havlíková" userId="8859536b18d460ad" providerId="LiveId" clId="{F29E5368-5F1A-44A6-9B4F-A029B5294D2C}" dt="2025-03-31T22:45:06.320" v="2402"/>
        <pc:sldMkLst>
          <pc:docMk/>
          <pc:sldMk cId="344365549" sldId="382"/>
        </pc:sldMkLst>
      </pc:sldChg>
      <pc:sldMasterChg chg="modTransition modSldLayout">
        <pc:chgData name="Jana Havlíková" userId="8859536b18d460ad" providerId="LiveId" clId="{F29E5368-5F1A-44A6-9B4F-A029B5294D2C}" dt="2025-03-31T22:56:37.986" v="2496"/>
        <pc:sldMasterMkLst>
          <pc:docMk/>
          <pc:sldMasterMk cId="361218660" sldId="2147483661"/>
        </pc:sldMasterMkLst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1597691445" sldId="2147483662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3475721537" sldId="2147483663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2568941603" sldId="2147483664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1182500493" sldId="2147483665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2877807968" sldId="2147483666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1748999333" sldId="2147483667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3372698625" sldId="2147483668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442732948" sldId="2147483669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4194873232" sldId="2147483670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801589423" sldId="2147483671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292432350" sldId="2147483672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3112932947" sldId="2147483673"/>
          </pc:sldLayoutMkLst>
        </pc:sldLayoutChg>
        <pc:sldLayoutChg chg="modTransition">
          <pc:chgData name="Jana Havlíková" userId="8859536b18d460ad" providerId="LiveId" clId="{F29E5368-5F1A-44A6-9B4F-A029B5294D2C}" dt="2025-03-31T22:56:37.986" v="2496"/>
          <pc:sldLayoutMkLst>
            <pc:docMk/>
            <pc:sldMasterMk cId="361218660" sldId="2147483661"/>
            <pc:sldLayoutMk cId="1715697737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1">
              <a:latin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5A8D02-A40B-4B1A-8A4D-8248BF33E0A7}" type="datetime1">
              <a:rPr lang="cs-CZ" noProof="1" dirty="0" smtClean="0">
                <a:latin typeface="Arial" panose="020B0604020202020204" pitchFamily="34" charset="0"/>
              </a:rPr>
              <a:t>02.04.2025</a:t>
            </a:fld>
            <a:endParaRPr lang="cs-CZ" noProof="1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1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cs-CZ" noProof="1" dirty="0" smtClean="0">
                <a:latin typeface="Arial" panose="020B0604020202020204" pitchFamily="34" charset="0"/>
              </a:rPr>
              <a:t>‹#›</a:t>
            </a:fld>
            <a:endParaRPr lang="cs-CZ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noProof="1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081411A-ECC1-4324-A328-7BD9E826CB01}" type="datetime1">
              <a:rPr lang="cs-CZ" noProof="1" smtClean="0"/>
              <a:pPr/>
              <a:t>02.04.2025</a:t>
            </a:fld>
            <a:endParaRPr lang="cs-CZ" noProof="1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1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cs-CZ" noProof="1" smtClean="0"/>
              <a:pPr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b="1" i="1" noProof="1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i="1" noProof="1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dirty="0" smtClean="0"/>
              <a:t>1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444BA-B836-AFB4-F8B2-9C3BB563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8B4BC44E-296F-B184-C818-D02F2714F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23AEAAA-704A-F583-5732-9A80B3A07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BB6CBD-6DE0-9BF4-215A-DB6961D05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dirty="0" smtClean="0"/>
              <a:t>16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65368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smtClean="0"/>
              <a:t>22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2CAA-166D-3DF4-0228-F22A5AC61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8F713562-6390-3C12-47DF-35D480F24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5FD8706-5327-18E0-941D-02476CBA7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3E5288-2C24-4E37-781F-D4D911845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dirty="0" smtClean="0"/>
              <a:t>2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51009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smtClean="0"/>
              <a:t>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7B3E6-F755-346C-99AD-7359111B2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00228208-C8D7-798E-73A2-AE7DC3B97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65528D6-812B-AF78-E306-B5ADC7692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254999-8E6D-3199-6C59-90BF72AB9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dirty="0" smtClean="0"/>
              <a:t>4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57200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F8B3-7014-0768-69B2-F368D29C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131B446A-22BE-10C6-68BB-FCF9C7CBA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4DF4558-700D-2EA2-EFCD-F8994E140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B51058-774A-E3B6-33E7-EEB660992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smtClean="0"/>
              <a:t>5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14190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5FB1-7ADE-BE7D-B5DD-AD7BEEEAF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0316EDAC-1BCE-ACC6-56BB-E368E0B63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1E7319-CE11-A5F9-535A-FAA326B14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263C05-5766-6BD4-83B2-1A53878AA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dirty="0" smtClean="0"/>
              <a:t>6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17785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553DB-018B-AE81-6E7E-0F40BD693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0CF5F47D-47D3-3FAA-5D98-A10937B08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3DBD5C-87DA-61EF-9C68-37C7140E5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A23832-61C3-DFD5-6167-8C5169DE2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dirty="0" smtClean="0"/>
              <a:t>9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9327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364D0-30EB-67E2-0983-E331E0599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707FF3DD-FAA8-DD2D-6083-F44B1D6AC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77DA42C-AED9-D320-832E-EE20A8445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9F18F7-37E9-F15E-7643-9057BC714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dirty="0" smtClean="0"/>
              <a:t>11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14807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60255-727E-C14F-DCF1-BC232C436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C42E9A9A-BFD7-F42A-03F8-9797AF179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F9DFEF7-386F-311E-3A05-32521BF89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6F14B4-BC3D-B297-D1B3-95525C850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cs-CZ" noProof="1" dirty="0" smtClean="0"/>
              <a:t>13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84931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B9795-92DC-40DC-A1CA-9A4B349D7824}" type="datetimeFigureOut">
              <a:rPr lang="cs-CZ" noProof="1" smtClean="0"/>
              <a:pPr rtl="0"/>
              <a:t>02.04.2025</a:t>
            </a:fld>
            <a:endParaRPr lang="cs-CZ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cs-CZ" noProof="1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59769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B9795-92DC-40DC-A1CA-9A4B349D7824}" type="datetimeFigureOut">
              <a:rPr lang="cs-CZ" noProof="1" smtClean="0"/>
              <a:t>02.04.2025</a:t>
            </a:fld>
            <a:endParaRPr lang="cs-CZ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80158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B9795-92DC-40DC-A1CA-9A4B349D7824}" type="datetimeFigureOut">
              <a:rPr lang="cs-CZ" noProof="1" smtClean="0"/>
              <a:t>02.04.2025</a:t>
            </a:fld>
            <a:endParaRPr lang="cs-CZ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9243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1"/>
              <a:t>Kliknutím můžete upravit styl předlohy podnadpisů.</a:t>
            </a:r>
          </a:p>
        </p:txBody>
      </p:sp>
      <p:sp>
        <p:nvSpPr>
          <p:cNvPr id="11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1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11293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69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noProof="1" smtClean="0"/>
              <a:pPr/>
              <a:t>02.04.2025</a:t>
            </a:fld>
            <a:endParaRPr lang="cs-CZ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noProof="1" smtClean="0"/>
              <a:pPr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47572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B9795-92DC-40DC-A1CA-9A4B349D7824}" type="datetimeFigureOut">
              <a:rPr lang="cs-CZ" noProof="1" smtClean="0"/>
              <a:t>02.04.2025</a:t>
            </a:fld>
            <a:endParaRPr lang="cs-CZ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56894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noProof="1" smtClean="0"/>
              <a:pPr/>
              <a:t>02.04.2025</a:t>
            </a:fld>
            <a:endParaRPr lang="cs-CZ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noProof="1" smtClean="0"/>
              <a:pPr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18250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B9795-92DC-40DC-A1CA-9A4B349D7824}" type="datetimeFigureOut">
              <a:rPr lang="cs-CZ" noProof="1" smtClean="0"/>
              <a:t>02.04.2025</a:t>
            </a:fld>
            <a:endParaRPr lang="cs-CZ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87780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B9795-92DC-40DC-A1CA-9A4B349D7824}" type="datetimeFigureOut">
              <a:rPr lang="cs-CZ" noProof="1" smtClean="0"/>
              <a:t>02.04.2025</a:t>
            </a:fld>
            <a:endParaRPr lang="cs-CZ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74899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noProof="1" smtClean="0"/>
              <a:pPr/>
              <a:t>02.04.2025</a:t>
            </a:fld>
            <a:endParaRPr lang="cs-CZ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noProof="1" smtClean="0"/>
              <a:pPr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37269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B9795-92DC-40DC-A1CA-9A4B349D7824}" type="datetimeFigureOut">
              <a:rPr lang="cs-CZ" noProof="1" smtClean="0"/>
              <a:t>02.04.2025</a:t>
            </a:fld>
            <a:endParaRPr lang="cs-CZ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4273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B9795-92DC-40DC-A1CA-9A4B349D7824}" type="datetimeFigureOut">
              <a:rPr lang="cs-CZ" noProof="1" smtClean="0"/>
              <a:t>02.04.2025</a:t>
            </a:fld>
            <a:endParaRPr lang="cs-CZ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1948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cs-CZ" noProof="1" smtClean="0"/>
              <a:pPr/>
              <a:t>02.04.2025</a:t>
            </a:fld>
            <a:endParaRPr lang="cs-CZ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cs-CZ" noProof="1" smtClean="0"/>
              <a:pPr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612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s://radamladsich.cz/wp-content/uploads/2025/02/250203_Delej_Rada-mladsich_zaverecna-zprava_FINAL_250224.pdf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apapomoci.eu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https://radamladsich.cz/wp-content/uploads/2025/03/Vysledky-dotaznikoveho-setreni-Rady-mladsich-2024-5.3.25-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jana.havlikova@delejcotebavi.com" TargetMode="External"/><Relationship Id="rId3" Type="http://schemas.openxmlformats.org/officeDocument/2006/relationships/hyperlink" Target="mailto:info@delejcotebavi.com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tel:7763696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91767" y="1437432"/>
            <a:ext cx="6268725" cy="182443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4000" noProof="1">
                <a:solidFill>
                  <a:schemeClr val="accent1"/>
                </a:solidFill>
                <a:latin typeface="+mn-lt"/>
              </a:rPr>
              <a:t>Představení projektu Rada mladších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99327" y="3324062"/>
            <a:ext cx="5734050" cy="174905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noProof="1"/>
              <a:t>Jiřina Faloutová a Mgr. Jana Havlíková</a:t>
            </a:r>
          </a:p>
          <a:p>
            <a:pPr rtl="0"/>
            <a:r>
              <a:rPr lang="cs-CZ" noProof="1"/>
              <a:t>Dělej, co tě baví, z. ú.</a:t>
            </a:r>
          </a:p>
          <a:p>
            <a:pPr rtl="0"/>
            <a:endParaRPr lang="cs-CZ" noProof="1"/>
          </a:p>
          <a:p>
            <a:pPr rtl="0"/>
            <a:endParaRPr lang="cs-CZ" noProof="1"/>
          </a:p>
          <a:p>
            <a:pPr rtl="0"/>
            <a:endParaRPr lang="cs-CZ" noProof="1"/>
          </a:p>
          <a:p>
            <a:r>
              <a:rPr lang="cs-CZ" i="0" dirty="0">
                <a:effectLst/>
              </a:rPr>
              <a:t>Národní konference DOBROVOLNÍCI DĚTEM 2025</a:t>
            </a:r>
          </a:p>
          <a:p>
            <a:r>
              <a:rPr lang="cs-CZ" i="0" dirty="0">
                <a:effectLst/>
              </a:rPr>
              <a:t>15. dubna 2025</a:t>
            </a:r>
          </a:p>
          <a:p>
            <a:r>
              <a:rPr lang="cs-CZ" i="0" dirty="0">
                <a:effectLst/>
              </a:rPr>
              <a:t>Univerzita Jana Evangelisty Purkyně v Ústí nad Labem</a:t>
            </a:r>
          </a:p>
          <a:p>
            <a:pPr rtl="0"/>
            <a:endParaRPr lang="cs-CZ" noProof="1"/>
          </a:p>
        </p:txBody>
      </p:sp>
      <p:pic>
        <p:nvPicPr>
          <p:cNvPr id="8" name="Zástupný symbol obrázku 7" descr="Obsah obrázku interiér, oblečení, Sjezd, osoba&#10;&#10;Obsah vygenerovaný umělou inteligencí může být nesprávný.">
            <a:extLst>
              <a:ext uri="{FF2B5EF4-FFF2-40B4-BE49-F238E27FC236}">
                <a16:creationId xmlns:a16="http://schemas.microsoft.com/office/drawing/2014/main" id="{1F9B2DF3-B961-99C9-C7BF-5962024234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r="8733"/>
          <a:stretch>
            <a:fillRect/>
          </a:stretch>
        </p:blipFill>
        <p:spPr>
          <a:xfrm>
            <a:off x="5952931" y="1809718"/>
            <a:ext cx="5882901" cy="4698563"/>
          </a:xfrm>
        </p:spPr>
      </p:pic>
      <p:pic>
        <p:nvPicPr>
          <p:cNvPr id="9" name="Obrázek 5" descr="dělej_bily_logo.PNG">
            <a:extLst>
              <a:ext uri="{FF2B5EF4-FFF2-40B4-BE49-F238E27FC236}">
                <a16:creationId xmlns:a16="http://schemas.microsoft.com/office/drawing/2014/main" id="{8BAFCFF0-FBD0-3E4A-E670-6B2837A2E38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27068C8-2179-6B4B-78B6-3588D899C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54" y="542544"/>
            <a:ext cx="2816977" cy="12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96148-B645-A181-1E42-F77F373F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  <a:latin typeface="+mn-lt"/>
              </a:rPr>
              <a:t>              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04007-404E-46E8-E507-C31F8C22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004"/>
            <a:ext cx="10515600" cy="5122506"/>
          </a:xfrm>
        </p:spPr>
        <p:txBody>
          <a:bodyPr>
            <a:noAutofit/>
          </a:bodyPr>
          <a:lstStyle/>
          <a:p>
            <a:r>
              <a:rPr lang="cs-CZ" sz="2000" noProof="1">
                <a:cs typeface="Arial" panose="020B0604020202020204" pitchFamily="34" charset="0"/>
              </a:rPr>
              <a:t>Vytvořit bezpečný prostor pro: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noProof="1">
                <a:cs typeface="Arial" panose="020B0604020202020204" pitchFamily="34" charset="0"/>
              </a:rPr>
              <a:t>prezentaci názorů a postojů mladých lidí,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noProof="1">
                <a:cs typeface="Arial" panose="020B0604020202020204" pitchFamily="34" charset="0"/>
              </a:rPr>
              <a:t>sdílení vlastních zkušeností s překonáváním složitých životních situací (terapie sdílením),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noProof="1">
                <a:cs typeface="Arial" panose="020B0604020202020204" pitchFamily="34" charset="0"/>
              </a:rPr>
              <a:t>mezigenerační výměnu názorů.</a:t>
            </a:r>
          </a:p>
          <a:p>
            <a:pPr marL="457200" lvl="1" indent="0">
              <a:buNone/>
            </a:pPr>
            <a:endParaRPr lang="cs-CZ" sz="2000" noProof="1">
              <a:cs typeface="Arial" panose="020B0604020202020204" pitchFamily="34" charset="0"/>
            </a:endParaRPr>
          </a:p>
          <a:p>
            <a:r>
              <a:rPr lang="cs-CZ" sz="2000" noProof="1">
                <a:cs typeface="Arial" panose="020B0604020202020204" pitchFamily="34" charset="0"/>
              </a:rPr>
              <a:t>Zvýšit participaci mladých lidí na současném společenském dění a reformách ve školství.</a:t>
            </a:r>
          </a:p>
          <a:p>
            <a:r>
              <a:rPr lang="cs-CZ" sz="2000" noProof="1">
                <a:cs typeface="Arial" panose="020B0604020202020204" pitchFamily="34" charset="0"/>
              </a:rPr>
              <a:t>Posílit sebedůvěru a psychickou odolnost mladých lidí.</a:t>
            </a:r>
          </a:p>
          <a:p>
            <a:r>
              <a:rPr lang="cs-CZ" sz="2000" noProof="1">
                <a:cs typeface="Arial" panose="020B0604020202020204" pitchFamily="34" charset="0"/>
              </a:rPr>
              <a:t>Kultivovat veřejný projev a prohlubovat respekt k názoru druhého.</a:t>
            </a:r>
          </a:p>
          <a:p>
            <a:r>
              <a:rPr lang="cs-CZ" sz="2000" noProof="1">
                <a:cs typeface="Arial" panose="020B0604020202020204" pitchFamily="34" charset="0"/>
              </a:rPr>
              <a:t>Pěstovat v mladých lidech odpovědnost za svůj vlastní život a směřování společnosti.</a:t>
            </a:r>
          </a:p>
          <a:p>
            <a:r>
              <a:rPr lang="cs-CZ" sz="2000" noProof="1">
                <a:cs typeface="Arial" panose="020B0604020202020204" pitchFamily="34" charset="0"/>
              </a:rPr>
              <a:t>Aktivizace a zapojování mladých lidí do chodu škol, parlamentů dětí a mládeže,  komunitních aktivit, práce v neziskových organizacích, do dobrovolnických aktivit.</a:t>
            </a:r>
          </a:p>
          <a:p>
            <a:r>
              <a:rPr lang="cs-CZ" sz="2000" noProof="1">
                <a:cs typeface="Arial" panose="020B0604020202020204" pitchFamily="34" charset="0"/>
              </a:rPr>
              <a:t>Umožnit pedagogům vidět žáky v jiném světle, povzbudit je k novým formám výuky.</a:t>
            </a:r>
          </a:p>
          <a:p>
            <a:endParaRPr lang="cs-CZ" sz="1600" noProof="1">
              <a:cs typeface="Arial" panose="020B0604020202020204" pitchFamily="34" charset="0"/>
            </a:endParaRPr>
          </a:p>
          <a:p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CD70F9-47C5-A0A9-2C6E-2E456C054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pic>
        <p:nvPicPr>
          <p:cNvPr id="5" name="Obrázek 5" descr="dělej_bily_logo.PNG">
            <a:extLst>
              <a:ext uri="{FF2B5EF4-FFF2-40B4-BE49-F238E27FC236}">
                <a16:creationId xmlns:a16="http://schemas.microsoft.com/office/drawing/2014/main" id="{E68482AD-ADD4-CF8D-686C-B0BB8DD37000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43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F5E7-C5A8-0CA3-C76F-82A7F3FD8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C8B7C-354E-AB01-801C-69E5285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628900"/>
            <a:ext cx="4432947" cy="1600200"/>
          </a:xfrm>
        </p:spPr>
        <p:txBody>
          <a:bodyPr rtlCol="0">
            <a:normAutofit fontScale="90000"/>
          </a:bodyPr>
          <a:lstStyle/>
          <a:p>
            <a:pPr rtl="0"/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noProof="1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89DDDF-5D36-5088-FA96-747ECBFE4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B9A855-CBF9-02CC-F476-39DCE079A238}"/>
              </a:ext>
            </a:extLst>
          </p:cNvPr>
          <p:cNvSpPr txBox="1"/>
          <p:nvPr/>
        </p:nvSpPr>
        <p:spPr>
          <a:xfrm>
            <a:off x="431990" y="1378923"/>
            <a:ext cx="881043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</a:rPr>
              <a:t>Historie</a:t>
            </a:r>
            <a:r>
              <a:rPr lang="cs-CZ" sz="4400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Rady mladších</a:t>
            </a: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400" b="1" dirty="0">
              <a:solidFill>
                <a:srgbClr val="00B0F0"/>
              </a:solidFill>
            </a:endParaRPr>
          </a:p>
          <a:p>
            <a:endParaRPr lang="cs-CZ" sz="4400" b="1" dirty="0">
              <a:solidFill>
                <a:srgbClr val="00B0F0"/>
              </a:solidFill>
              <a:latin typeface="+mn-lt"/>
            </a:endParaRPr>
          </a:p>
          <a:p>
            <a:r>
              <a:rPr lang="cs-CZ" sz="4400" b="1" dirty="0">
                <a:solidFill>
                  <a:srgbClr val="00B0F0"/>
                </a:solidFill>
              </a:rPr>
              <a:t> </a:t>
            </a:r>
          </a:p>
          <a:p>
            <a:r>
              <a:rPr lang="cs-CZ" sz="4400" b="1" dirty="0">
                <a:solidFill>
                  <a:srgbClr val="00B0F0"/>
                </a:solidFill>
                <a:latin typeface="+mn-lt"/>
              </a:rPr>
              <a:t> </a:t>
            </a:r>
            <a:endParaRPr lang="cs-CZ" sz="4400" dirty="0"/>
          </a:p>
        </p:txBody>
      </p:sp>
      <p:pic>
        <p:nvPicPr>
          <p:cNvPr id="9" name="Zástupný symbol obrázku 8" descr="Obsah obrázku osoba, interiér, oblečení, Lidská tvář&#10;&#10;Obsah vygenerovaný umělou inteligencí může být nesprávný.">
            <a:extLst>
              <a:ext uri="{FF2B5EF4-FFF2-40B4-BE49-F238E27FC236}">
                <a16:creationId xmlns:a16="http://schemas.microsoft.com/office/drawing/2014/main" id="{5398ECFA-2B21-D66E-2D33-AA1E39C492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587810" y="1491278"/>
            <a:ext cx="6172200" cy="4873625"/>
          </a:xfrm>
        </p:spPr>
      </p:pic>
      <p:pic>
        <p:nvPicPr>
          <p:cNvPr id="10" name="Obrázek 5" descr="dělej_bily_logo.PNG">
            <a:extLst>
              <a:ext uri="{FF2B5EF4-FFF2-40B4-BE49-F238E27FC236}">
                <a16:creationId xmlns:a16="http://schemas.microsoft.com/office/drawing/2014/main" id="{BB9F6CB7-75CD-96E0-ECB9-9EDB857B6CB2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09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D1A4E-9A39-BDAF-1B0A-A3A8255E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2" y="1253331"/>
            <a:ext cx="10515600" cy="4351338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Projekt vytvořili odborníci s mnohaletými zkušenostmi v práci s dětmi a mládeží v oblasti volnočasových aktivit a vzdělávání a v oblasti poskytování psychosociálních služeb.</a:t>
            </a:r>
            <a:endParaRPr lang="en-US" sz="2000" dirty="0"/>
          </a:p>
          <a:p>
            <a:r>
              <a:rPr lang="cs-CZ" sz="2000" dirty="0"/>
              <a:t>Projekt je realizován od roku 2012 v hl. m. Praze, kde se zaměřoval na rizikové chování.</a:t>
            </a:r>
          </a:p>
          <a:p>
            <a:r>
              <a:rPr lang="cs-CZ" sz="2000" dirty="0"/>
              <a:t>Od roku 2023 je projekt celostátní a je rozšířen o další témata (umělá inteligence, mezigenerační spolupráce, ochrana vlasti a demokratických hodnot...) Ústředním tématem, které se prolíná většinou příspěvků je duševní zdraví a psychická a fyzická odolnost.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FB0F00-1347-4E6C-B697-5D4407F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43" y="0"/>
            <a:ext cx="2816977" cy="1237198"/>
          </a:xfrm>
          <a:prstGeom prst="rect">
            <a:avLst/>
          </a:prstGeom>
        </p:spPr>
      </p:pic>
      <p:pic>
        <p:nvPicPr>
          <p:cNvPr id="5" name="Obrázek 5" descr="dělej_bily_logo.PNG">
            <a:extLst>
              <a:ext uri="{FF2B5EF4-FFF2-40B4-BE49-F238E27FC236}">
                <a16:creationId xmlns:a16="http://schemas.microsoft.com/office/drawing/2014/main" id="{DB659641-16AA-4ED6-193A-6D7C6EA6F0A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EF0AEC-B961-5371-533C-7338848BC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135" y="3501220"/>
            <a:ext cx="3805083" cy="30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51CB8-E701-5240-BEAA-E5DEEAB43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C56CE-E00F-A7F2-91FE-7271ED3D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628900"/>
            <a:ext cx="4432947" cy="1600200"/>
          </a:xfrm>
        </p:spPr>
        <p:txBody>
          <a:bodyPr rtlCol="0">
            <a:normAutofit fontScale="90000"/>
          </a:bodyPr>
          <a:lstStyle/>
          <a:p>
            <a:pPr rtl="0"/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noProof="1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D46160-5074-5C76-332F-7A2B0F513B6A}"/>
              </a:ext>
            </a:extLst>
          </p:cNvPr>
          <p:cNvSpPr txBox="1"/>
          <p:nvPr/>
        </p:nvSpPr>
        <p:spPr>
          <a:xfrm>
            <a:off x="335902" y="959433"/>
            <a:ext cx="881043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Současnost </a:t>
            </a:r>
          </a:p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Rady mladších</a:t>
            </a:r>
          </a:p>
          <a:p>
            <a:r>
              <a:rPr lang="cs-CZ" sz="4400" dirty="0">
                <a:solidFill>
                  <a:schemeClr val="accent1"/>
                </a:solidFill>
              </a:rPr>
              <a:t>(11. ročník)</a:t>
            </a:r>
            <a:endParaRPr lang="cs-CZ" sz="4400" dirty="0">
              <a:solidFill>
                <a:schemeClr val="accent1"/>
              </a:solidFill>
              <a:latin typeface="+mn-lt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400" b="1" dirty="0">
              <a:solidFill>
                <a:srgbClr val="00B0F0"/>
              </a:solidFill>
            </a:endParaRPr>
          </a:p>
          <a:p>
            <a:endParaRPr lang="cs-CZ" sz="4400" b="1" dirty="0">
              <a:solidFill>
                <a:srgbClr val="00B0F0"/>
              </a:solidFill>
              <a:latin typeface="+mn-lt"/>
            </a:endParaRPr>
          </a:p>
          <a:p>
            <a:r>
              <a:rPr lang="cs-CZ" sz="4400" b="1" dirty="0">
                <a:solidFill>
                  <a:srgbClr val="00B0F0"/>
                </a:solidFill>
              </a:rPr>
              <a:t> </a:t>
            </a:r>
          </a:p>
          <a:p>
            <a:r>
              <a:rPr lang="cs-CZ" sz="4400" b="1" dirty="0">
                <a:solidFill>
                  <a:srgbClr val="00B0F0"/>
                </a:solidFill>
                <a:latin typeface="+mn-lt"/>
              </a:rPr>
              <a:t> </a:t>
            </a:r>
            <a:endParaRPr lang="cs-CZ" sz="4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E17C8D-C4D1-06D5-E838-EC8FBDAA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64" y="765739"/>
            <a:ext cx="6795044" cy="57903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D29185-4C55-2EE9-9FF7-652B55999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43" y="0"/>
            <a:ext cx="2816977" cy="1237198"/>
          </a:xfrm>
          <a:prstGeom prst="rect">
            <a:avLst/>
          </a:prstGeom>
        </p:spPr>
      </p:pic>
      <p:pic>
        <p:nvPicPr>
          <p:cNvPr id="13" name="Obrázek 5" descr="dělej_bily_logo.PNG">
            <a:extLst>
              <a:ext uri="{FF2B5EF4-FFF2-40B4-BE49-F238E27FC236}">
                <a16:creationId xmlns:a16="http://schemas.microsoft.com/office/drawing/2014/main" id="{F8F823FA-B3EB-A289-3FAF-E4BDEC8F48A2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29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6EBAACB-0994-89E4-EA07-D815A23C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51" y="704470"/>
            <a:ext cx="8754697" cy="5449060"/>
          </a:xfrm>
          <a:prstGeom prst="rect">
            <a:avLst/>
          </a:prstGeom>
        </p:spPr>
      </p:pic>
      <p:pic>
        <p:nvPicPr>
          <p:cNvPr id="7" name="Obrázek 5" descr="dělej_bily_logo.PNG">
            <a:extLst>
              <a:ext uri="{FF2B5EF4-FFF2-40B4-BE49-F238E27FC236}">
                <a16:creationId xmlns:a16="http://schemas.microsoft.com/office/drawing/2014/main" id="{AC71B5D2-2CD2-DB92-88B1-162A4A48081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BB3E038-469F-AE9B-2CBB-A41CB208C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65" y="0"/>
            <a:ext cx="2599455" cy="11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8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D86CBB5-A88D-D5FE-5B38-8AF04C9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057" y="1025317"/>
            <a:ext cx="6015058" cy="52834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443C8F-665E-7DA3-1C25-85E6CF09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85" y="745849"/>
            <a:ext cx="2648320" cy="42677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ACFC44-6403-CE8C-B1DF-1785B5F05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02" y="0"/>
            <a:ext cx="2632518" cy="11561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44A6B38-2CB7-BBD7-CBAF-41612E0F71CA}"/>
              </a:ext>
            </a:extLst>
          </p:cNvPr>
          <p:cNvSpPr txBox="1"/>
          <p:nvPr/>
        </p:nvSpPr>
        <p:spPr>
          <a:xfrm>
            <a:off x="1153885" y="52451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cs-CZ" b="0" i="0" dirty="0">
                <a:solidFill>
                  <a:srgbClr val="1D2A47"/>
                </a:solidFill>
                <a:effectLst/>
                <a:latin typeface="Oswald" panose="00000500000000000000" pitchFamily="2" charset="-18"/>
                <a:hlinkClick r:id="rId5"/>
              </a:rPr>
              <a:t>Závěrečná zpráva z 11. ročníku Rady mladších</a:t>
            </a:r>
            <a:endParaRPr lang="cs-CZ" b="0" i="0" dirty="0">
              <a:solidFill>
                <a:srgbClr val="1D2A47"/>
              </a:solidFill>
              <a:effectLst/>
              <a:latin typeface="Oswald" panose="00000500000000000000" pitchFamily="2" charset="-18"/>
            </a:endParaRPr>
          </a:p>
        </p:txBody>
      </p:sp>
      <p:pic>
        <p:nvPicPr>
          <p:cNvPr id="10" name="Obrázek 5" descr="dělej_bily_logo.PNG">
            <a:extLst>
              <a:ext uri="{FF2B5EF4-FFF2-40B4-BE49-F238E27FC236}">
                <a16:creationId xmlns:a16="http://schemas.microsoft.com/office/drawing/2014/main" id="{D89A5A2F-6E15-62AF-79C3-5E27BE71DC9B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73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62B4-F328-B64F-338D-AE84DA1B4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294E5-05F9-04C2-52C0-DE54E6F5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628900"/>
            <a:ext cx="4432947" cy="1600200"/>
          </a:xfrm>
        </p:spPr>
        <p:txBody>
          <a:bodyPr rtlCol="0">
            <a:normAutofit fontScale="90000"/>
          </a:bodyPr>
          <a:lstStyle/>
          <a:p>
            <a:pPr rtl="0"/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noProof="1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E5E074-8551-9140-7958-6A7091044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F162BB1-666C-6419-8E5B-F65676CC0768}"/>
              </a:ext>
            </a:extLst>
          </p:cNvPr>
          <p:cNvSpPr txBox="1"/>
          <p:nvPr/>
        </p:nvSpPr>
        <p:spPr>
          <a:xfrm>
            <a:off x="426601" y="1235949"/>
            <a:ext cx="881043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</a:rPr>
              <a:t>Doprovodné aktivity</a:t>
            </a:r>
            <a:r>
              <a:rPr lang="cs-CZ" sz="4400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Rady mladších</a:t>
            </a: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400" b="1" dirty="0">
              <a:solidFill>
                <a:srgbClr val="00B0F0"/>
              </a:solidFill>
            </a:endParaRPr>
          </a:p>
          <a:p>
            <a:endParaRPr lang="cs-CZ" sz="4400" b="1" dirty="0">
              <a:solidFill>
                <a:srgbClr val="00B0F0"/>
              </a:solidFill>
              <a:latin typeface="+mn-lt"/>
            </a:endParaRPr>
          </a:p>
          <a:p>
            <a:r>
              <a:rPr lang="cs-CZ" sz="4400" b="1" dirty="0">
                <a:solidFill>
                  <a:srgbClr val="00B0F0"/>
                </a:solidFill>
              </a:rPr>
              <a:t> </a:t>
            </a:r>
          </a:p>
          <a:p>
            <a:r>
              <a:rPr lang="cs-CZ" sz="4400" b="1" dirty="0">
                <a:solidFill>
                  <a:srgbClr val="00B0F0"/>
                </a:solidFill>
                <a:latin typeface="+mn-lt"/>
              </a:rPr>
              <a:t> </a:t>
            </a:r>
            <a:endParaRPr lang="cs-CZ" sz="4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B198D1-7719-B1F4-FC4C-264D2F3F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75" y="1235949"/>
            <a:ext cx="3627756" cy="54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5" descr="dělej_bily_logo.PNG">
            <a:extLst>
              <a:ext uri="{FF2B5EF4-FFF2-40B4-BE49-F238E27FC236}">
                <a16:creationId xmlns:a16="http://schemas.microsoft.com/office/drawing/2014/main" id="{85498B11-FA43-E012-8225-956FF244BF77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24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hlinkClick r:id="rId2"/>
            <a:extLst>
              <a:ext uri="{FF2B5EF4-FFF2-40B4-BE49-F238E27FC236}">
                <a16:creationId xmlns:a16="http://schemas.microsoft.com/office/drawing/2014/main" id="{6EFA00E2-7051-9715-EBD6-1787909EF9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684" r="4684"/>
          <a:stretch/>
        </p:blipFill>
        <p:spPr>
          <a:xfrm>
            <a:off x="2612572" y="827993"/>
            <a:ext cx="7445828" cy="5462266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330F60-EA6B-1BF8-BBC6-C0E0142364A5}"/>
              </a:ext>
            </a:extLst>
          </p:cNvPr>
          <p:cNvSpPr txBox="1"/>
          <p:nvPr/>
        </p:nvSpPr>
        <p:spPr>
          <a:xfrm>
            <a:off x="604158" y="567741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</a:rPr>
              <a:t>Mapa</a:t>
            </a:r>
            <a:r>
              <a:rPr lang="cs-CZ" sz="4000" dirty="0">
                <a:solidFill>
                  <a:srgbClr val="00B0F0"/>
                </a:solidFill>
              </a:rPr>
              <a:t> </a:t>
            </a:r>
            <a:r>
              <a:rPr lang="cs-CZ" sz="4000" dirty="0">
                <a:solidFill>
                  <a:schemeClr val="accent1"/>
                </a:solidFill>
              </a:rPr>
              <a:t>pomoci</a:t>
            </a:r>
            <a:endParaRPr lang="cs-CZ" sz="4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0F77EA1-FAB8-37E1-88DD-419B656C6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00A1F18-BCAB-282E-FB22-9EEB8E066C79}"/>
              </a:ext>
            </a:extLst>
          </p:cNvPr>
          <p:cNvSpPr txBox="1"/>
          <p:nvPr/>
        </p:nvSpPr>
        <p:spPr>
          <a:xfrm>
            <a:off x="7009623" y="538104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https://mapapomoci.eu/</a:t>
            </a:r>
          </a:p>
        </p:txBody>
      </p:sp>
      <p:pic>
        <p:nvPicPr>
          <p:cNvPr id="12" name="Obrázek 5" descr="dělej_bily_logo.PNG">
            <a:extLst>
              <a:ext uri="{FF2B5EF4-FFF2-40B4-BE49-F238E27FC236}">
                <a16:creationId xmlns:a16="http://schemas.microsoft.com/office/drawing/2014/main" id="{C1BCDFD5-5E70-1509-23E6-0F614CC35F83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31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CBD762A-6D1C-656F-3744-2A85AF975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05" y="1277477"/>
            <a:ext cx="5737560" cy="450750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C55D4F2-045E-2F37-74AF-A8DEE20FCA22}"/>
              </a:ext>
            </a:extLst>
          </p:cNvPr>
          <p:cNvSpPr txBox="1"/>
          <p:nvPr/>
        </p:nvSpPr>
        <p:spPr>
          <a:xfrm>
            <a:off x="639505" y="475014"/>
            <a:ext cx="8605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</a:rPr>
              <a:t>Dotazníková</a:t>
            </a:r>
            <a:r>
              <a:rPr lang="cs-CZ" sz="4000" dirty="0">
                <a:solidFill>
                  <a:srgbClr val="00B0F0"/>
                </a:solidFill>
              </a:rPr>
              <a:t> </a:t>
            </a:r>
            <a:r>
              <a:rPr lang="cs-CZ" sz="4000" dirty="0">
                <a:solidFill>
                  <a:schemeClr val="accent1"/>
                </a:solidFill>
              </a:rPr>
              <a:t>šetření</a:t>
            </a:r>
            <a:endParaRPr lang="cs-CZ" sz="4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B36B64-E22E-BE38-899E-FD44F3D6C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440" y="1412986"/>
            <a:ext cx="5737560" cy="39767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6EEC75-980E-A06F-30F7-0D986CC588C8}"/>
              </a:ext>
            </a:extLst>
          </p:cNvPr>
          <p:cNvSpPr txBox="1"/>
          <p:nvPr/>
        </p:nvSpPr>
        <p:spPr>
          <a:xfrm>
            <a:off x="3645937" y="575618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1D2A47"/>
                </a:solidFill>
                <a:effectLst/>
                <a:latin typeface="Oswald" panose="00000500000000000000" pitchFamily="2" charset="-18"/>
                <a:hlinkClick r:id="rId4"/>
              </a:rPr>
              <a:t>Výsledky dotazníkového šetření Rady mladších 2024</a:t>
            </a:r>
            <a:endParaRPr lang="cs-CZ" b="0" i="0" dirty="0">
              <a:solidFill>
                <a:srgbClr val="1D2A47"/>
              </a:solidFill>
              <a:effectLst/>
              <a:latin typeface="Oswald" panose="00000500000000000000" pitchFamily="2" charset="-18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0478B1B-05A6-63E1-0C02-59D84229F4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4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30499-F0CE-A175-28DE-126579BB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02EDDCB-8B06-F011-8CC6-6640BEE901C6}"/>
              </a:ext>
            </a:extLst>
          </p:cNvPr>
          <p:cNvSpPr txBox="1"/>
          <p:nvPr/>
        </p:nvSpPr>
        <p:spPr>
          <a:xfrm>
            <a:off x="639505" y="507652"/>
            <a:ext cx="8605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</a:rPr>
              <a:t>Zážitkové workshopy pro pedagogy</a:t>
            </a:r>
            <a:endParaRPr lang="cs-CZ" sz="4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E00D094-3260-DF5A-63F5-64F80D820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9201029-27AF-478B-EC7D-472B643E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43" y="1149887"/>
            <a:ext cx="5052479" cy="492755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F471FB-25E5-62A3-D4FC-6EC41FD08FBC}"/>
              </a:ext>
            </a:extLst>
          </p:cNvPr>
          <p:cNvSpPr txBox="1"/>
          <p:nvPr/>
        </p:nvSpPr>
        <p:spPr>
          <a:xfrm>
            <a:off x="7695423" y="324433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/>
                </a:solidFill>
                <a:latin typeface="+mn-lt"/>
              </a:rPr>
              <a:t>a další aktivity</a:t>
            </a:r>
            <a:endParaRPr lang="cs-CZ" sz="1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" name="Obrázek 5" descr="dělej_bily_logo.PNG">
            <a:extLst>
              <a:ext uri="{FF2B5EF4-FFF2-40B4-BE49-F238E27FC236}">
                <a16:creationId xmlns:a16="http://schemas.microsoft.com/office/drawing/2014/main" id="{7BB64D00-9650-B758-F918-888732003794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74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8032B-C244-A982-57C4-BA7D7DC00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9773B-36C6-1671-6176-0D7951B5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628900"/>
            <a:ext cx="4432947" cy="1600200"/>
          </a:xfrm>
        </p:spPr>
        <p:txBody>
          <a:bodyPr rtlCol="0">
            <a:normAutofit fontScale="90000"/>
          </a:bodyPr>
          <a:lstStyle/>
          <a:p>
            <a:pPr rtl="0"/>
            <a:br>
              <a:rPr lang="cs-CZ" noProof="1">
                <a:latin typeface="+mn-lt"/>
                <a:cs typeface="Arial" panose="020B0604020202020204" pitchFamily="34" charset="0"/>
              </a:rPr>
            </a:br>
            <a:br>
              <a:rPr lang="cs-CZ" noProof="1">
                <a:latin typeface="+mn-lt"/>
                <a:cs typeface="Arial" panose="020B0604020202020204" pitchFamily="34" charset="0"/>
              </a:rPr>
            </a:br>
            <a:br>
              <a:rPr lang="cs-CZ" noProof="1">
                <a:latin typeface="+mn-lt"/>
                <a:cs typeface="Arial" panose="020B0604020202020204" pitchFamily="34" charset="0"/>
              </a:rPr>
            </a:br>
            <a:br>
              <a:rPr lang="cs-CZ" noProof="1">
                <a:latin typeface="+mn-lt"/>
                <a:cs typeface="Arial" panose="020B0604020202020204" pitchFamily="34" charset="0"/>
              </a:rPr>
            </a:br>
            <a:br>
              <a:rPr lang="cs-CZ" noProof="1">
                <a:latin typeface="+mn-lt"/>
                <a:cs typeface="Arial" panose="020B0604020202020204" pitchFamily="34" charset="0"/>
              </a:rPr>
            </a:br>
            <a:endParaRPr lang="cs-CZ" noProof="1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5EEE9A1-3A30-D030-6373-F13424A77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C64DBD8-7CC3-DC21-1DB1-B7F80A1DFB6A}"/>
              </a:ext>
            </a:extLst>
          </p:cNvPr>
          <p:cNvSpPr txBox="1"/>
          <p:nvPr/>
        </p:nvSpPr>
        <p:spPr>
          <a:xfrm>
            <a:off x="543957" y="1366577"/>
            <a:ext cx="881043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Co je </a:t>
            </a:r>
          </a:p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Rada mladších</a:t>
            </a: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400" b="1" dirty="0">
              <a:solidFill>
                <a:srgbClr val="00B0F0"/>
              </a:solidFill>
            </a:endParaRPr>
          </a:p>
          <a:p>
            <a:endParaRPr lang="cs-CZ" sz="4400" b="1" dirty="0">
              <a:solidFill>
                <a:srgbClr val="00B0F0"/>
              </a:solidFill>
              <a:latin typeface="+mn-lt"/>
            </a:endParaRPr>
          </a:p>
          <a:p>
            <a:r>
              <a:rPr lang="cs-CZ" sz="4400" b="1" dirty="0">
                <a:solidFill>
                  <a:srgbClr val="00B0F0"/>
                </a:solidFill>
              </a:rPr>
              <a:t> </a:t>
            </a:r>
          </a:p>
          <a:p>
            <a:r>
              <a:rPr lang="cs-CZ" sz="4400" b="1" dirty="0">
                <a:solidFill>
                  <a:srgbClr val="00B0F0"/>
                </a:solidFill>
                <a:latin typeface="+mn-lt"/>
              </a:rPr>
              <a:t> </a:t>
            </a:r>
            <a:endParaRPr lang="cs-CZ" sz="4400" dirty="0"/>
          </a:p>
        </p:txBody>
      </p:sp>
      <p:pic>
        <p:nvPicPr>
          <p:cNvPr id="11" name="Zástupný symbol obrázku 10" descr="Obsah obrázku oblečení, osoba, interiér, nábytek&#10;&#10;Obsah vygenerovaný umělou inteligencí může být nesprávný.">
            <a:extLst>
              <a:ext uri="{FF2B5EF4-FFF2-40B4-BE49-F238E27FC236}">
                <a16:creationId xmlns:a16="http://schemas.microsoft.com/office/drawing/2014/main" id="{1E9374E2-567B-BCCB-2F8F-16DF6AB76B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683898" y="1366577"/>
            <a:ext cx="6172200" cy="4873625"/>
          </a:xfrm>
        </p:spPr>
      </p:pic>
      <p:pic>
        <p:nvPicPr>
          <p:cNvPr id="12" name="Obrázek 5" descr="dělej_bily_logo.PNG">
            <a:extLst>
              <a:ext uri="{FF2B5EF4-FFF2-40B4-BE49-F238E27FC236}">
                <a16:creationId xmlns:a16="http://schemas.microsoft.com/office/drawing/2014/main" id="{1A4818F5-1A6F-DCEC-9E54-E3E68C339AB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19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B5A4A9E-7B64-E629-C33E-4C2E9886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96" y="2255762"/>
            <a:ext cx="8725349" cy="41356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7ACE9B3-7D75-43B9-FE32-6B4B301E0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94" y="298550"/>
            <a:ext cx="197195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7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FBEB7-3B8D-0B7E-8411-EB33C4C6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32816" cy="16002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n-lt"/>
              </a:rPr>
              <a:t>12. ročník Rady mladších</a:t>
            </a:r>
            <a:br>
              <a:rPr lang="cs-CZ" sz="3200" dirty="0">
                <a:solidFill>
                  <a:schemeClr val="accent1"/>
                </a:solidFill>
                <a:latin typeface="+mn-lt"/>
              </a:rPr>
            </a:br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D9CE903-F825-6AA5-3DA9-611F15DE5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50" y="1799189"/>
            <a:ext cx="10492241" cy="4873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ř</a:t>
            </a:r>
            <a: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íjen – listopad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eziškolní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konference se budou konat v 7 krajských městech, přičemž některé kraje budou hostit účastníky z jiných krajů, tak aby se mohly zapojit žáci a studenti z celé republiky.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dalších ročnících se hostitelské kraje prostřídají. Účastníci konferencí tak budou mít možnost diskutovat a navazovat kontakty se svými vrstevníky z jiných krajů nejen ve finále, ale i v rámci krajských kol. </a:t>
            </a:r>
          </a:p>
          <a:p>
            <a:endParaRPr lang="cs-CZ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Témata: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Závislost jako nejlepší cesta k finanční chudobě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Vzděláváním k udržitelnosti a udržitelnost vzdělávání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Svoboda slova a veřejnoprávní média v demokratické společnosti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C287D3-C00E-2C2F-05B1-242B62702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8180" y="1589468"/>
            <a:ext cx="9144000" cy="770338"/>
          </a:xfrm>
        </p:spPr>
        <p:txBody>
          <a:bodyPr rtlCol="0">
            <a:normAutofit fontScale="90000"/>
          </a:bodyPr>
          <a:lstStyle/>
          <a:p>
            <a:br>
              <a:rPr lang="cs-CZ" sz="6000" b="1" dirty="0">
                <a:solidFill>
                  <a:srgbClr val="00B0F0"/>
                </a:solidFill>
                <a:latin typeface="+mn-lt"/>
              </a:rPr>
            </a:br>
            <a:br>
              <a:rPr lang="cs-CZ" sz="6000" b="1" dirty="0">
                <a:solidFill>
                  <a:srgbClr val="00B0F0"/>
                </a:solidFill>
                <a:latin typeface="+mn-lt"/>
              </a:rPr>
            </a:br>
            <a:r>
              <a:rPr lang="cs-CZ" sz="6000" dirty="0">
                <a:solidFill>
                  <a:schemeClr val="accent1"/>
                </a:solidFill>
                <a:latin typeface="+mn-lt"/>
              </a:rPr>
              <a:t>Děkujeme za pozornost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8607E92-B4E7-E032-F26F-547CAABF5C75}"/>
              </a:ext>
            </a:extLst>
          </p:cNvPr>
          <p:cNvSpPr txBox="1"/>
          <p:nvPr/>
        </p:nvSpPr>
        <p:spPr>
          <a:xfrm>
            <a:off x="2151424" y="2868670"/>
            <a:ext cx="60943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dirty="0">
                <a:solidFill>
                  <a:schemeClr val="accent1"/>
                </a:solidFill>
                <a:effectLst/>
              </a:rPr>
              <a:t>Jiřina Faloutová</a:t>
            </a:r>
            <a:br>
              <a:rPr lang="fi-FI" dirty="0">
                <a:solidFill>
                  <a:schemeClr val="accent1"/>
                </a:solidFill>
                <a:effectLst/>
              </a:rPr>
            </a:br>
            <a:r>
              <a:rPr lang="fi-FI" i="1" dirty="0">
                <a:solidFill>
                  <a:schemeClr val="accent1"/>
                </a:solidFill>
                <a:effectLst/>
              </a:rPr>
              <a:t>ředitelka</a:t>
            </a:r>
            <a:r>
              <a:rPr lang="cs-CZ" i="1" dirty="0">
                <a:solidFill>
                  <a:schemeClr val="accent1"/>
                </a:solidFill>
                <a:effectLst/>
              </a:rPr>
              <a:t> Dělej, co tě baví, z. </a:t>
            </a:r>
            <a:r>
              <a:rPr lang="cs-CZ" i="1" dirty="0" err="1">
                <a:solidFill>
                  <a:schemeClr val="accent1"/>
                </a:solidFill>
                <a:effectLst/>
              </a:rPr>
              <a:t>ú.</a:t>
            </a:r>
            <a:endParaRPr lang="fi-FI" dirty="0">
              <a:solidFill>
                <a:schemeClr val="accent1"/>
              </a:solidFill>
              <a:effectLst/>
            </a:endParaRPr>
          </a:p>
          <a:p>
            <a:r>
              <a:rPr lang="fi-FI" dirty="0">
                <a:solidFill>
                  <a:schemeClr val="accent1"/>
                </a:solidFill>
                <a:effectLst/>
              </a:rPr>
              <a:t>email: </a:t>
            </a:r>
            <a:r>
              <a:rPr lang="fi-FI" strike="noStrike" dirty="0">
                <a:solidFill>
                  <a:schemeClr val="accent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info@delejcotebavi.com</a:t>
            </a:r>
            <a:br>
              <a:rPr lang="fi-FI" dirty="0">
                <a:solidFill>
                  <a:schemeClr val="accent1"/>
                </a:solidFill>
                <a:effectLst/>
              </a:rPr>
            </a:br>
            <a:r>
              <a:rPr lang="fi-FI" dirty="0">
                <a:solidFill>
                  <a:schemeClr val="accent1"/>
                </a:solidFill>
                <a:effectLst/>
              </a:rPr>
              <a:t>telefon: </a:t>
            </a:r>
            <a:r>
              <a:rPr lang="fi-FI" strike="noStrike" dirty="0">
                <a:solidFill>
                  <a:srgbClr val="0563C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+420 776 369 </a:t>
            </a:r>
            <a:r>
              <a:rPr lang="fi-FI" strike="noStrike" dirty="0">
                <a:solidFill>
                  <a:schemeClr val="accent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685</a:t>
            </a:r>
            <a:endParaRPr lang="cs-CZ" strike="noStrike" dirty="0">
              <a:solidFill>
                <a:schemeClr val="accent1"/>
              </a:solidFill>
              <a:effectLst/>
            </a:endParaRPr>
          </a:p>
          <a:p>
            <a:endParaRPr lang="cs-CZ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chemeClr val="accent1"/>
                </a:solidFill>
                <a:effectLst/>
              </a:rPr>
              <a:t>Mgr. Jana Havlíková</a:t>
            </a:r>
          </a:p>
          <a:p>
            <a:pPr>
              <a:buNone/>
            </a:pPr>
            <a:r>
              <a:rPr lang="cs-CZ" i="1" dirty="0">
                <a:solidFill>
                  <a:schemeClr val="accent1"/>
                </a:solidFill>
              </a:rPr>
              <a:t>odborná garantka Rady mladších</a:t>
            </a:r>
            <a:br>
              <a:rPr lang="fi-FI" dirty="0">
                <a:solidFill>
                  <a:schemeClr val="accent1"/>
                </a:solidFill>
                <a:effectLst/>
              </a:rPr>
            </a:br>
            <a:r>
              <a:rPr lang="fi-FI" dirty="0">
                <a:solidFill>
                  <a:schemeClr val="accent1"/>
                </a:solidFill>
                <a:effectLst/>
              </a:rPr>
              <a:t>email: </a:t>
            </a:r>
            <a:br>
              <a:rPr lang="fi-FI" dirty="0">
                <a:solidFill>
                  <a:schemeClr val="accent1"/>
                </a:solidFill>
                <a:effectLst/>
              </a:rPr>
            </a:br>
            <a:r>
              <a:rPr lang="fi-FI" dirty="0">
                <a:solidFill>
                  <a:schemeClr val="accent1"/>
                </a:solidFill>
                <a:effectLst/>
              </a:rPr>
              <a:t>telefon: </a:t>
            </a:r>
            <a:r>
              <a:rPr lang="fi-FI" dirty="0">
                <a:solidFill>
                  <a:schemeClr val="accent1"/>
                </a:solidFill>
              </a:rPr>
              <a:t>+420 </a:t>
            </a:r>
            <a:r>
              <a:rPr lang="cs-CZ" dirty="0">
                <a:solidFill>
                  <a:schemeClr val="accent1"/>
                </a:solidFill>
              </a:rPr>
              <a:t>607 981 510</a:t>
            </a:r>
            <a:endParaRPr lang="fi-FI" dirty="0">
              <a:solidFill>
                <a:schemeClr val="accent1"/>
              </a:solidFill>
              <a:effectLst/>
            </a:endParaRPr>
          </a:p>
          <a:p>
            <a:endParaRPr lang="fi-FI" dirty="0">
              <a:effectLst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E4E5514-34A8-93CD-3C56-699711BBB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pic>
        <p:nvPicPr>
          <p:cNvPr id="12" name="Obrázek 5" descr="dělej_bily_logo.PNG">
            <a:extLst>
              <a:ext uri="{FF2B5EF4-FFF2-40B4-BE49-F238E27FC236}">
                <a16:creationId xmlns:a16="http://schemas.microsoft.com/office/drawing/2014/main" id="{6B21048F-9CBD-737C-A5E3-42AE310DEDFE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9889" y="5730992"/>
            <a:ext cx="1866699" cy="72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D41A43D-D602-13C5-5B6B-7E94730E7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0028" y="3091561"/>
            <a:ext cx="2867425" cy="140989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522D2D1-B968-F79F-3660-E739756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033" y="4788550"/>
            <a:ext cx="869726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8"/>
              </a:rPr>
              <a:t>jana.havlikova@delejcotebavi.com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838200" y="589060"/>
            <a:ext cx="10515600" cy="1325563"/>
          </a:xfrm>
        </p:spPr>
        <p:txBody>
          <a:bodyPr rtlCol="0"/>
          <a:lstStyle/>
          <a:p>
            <a:pPr algn="l">
              <a:spcAft>
                <a:spcPts val="750"/>
              </a:spcAft>
            </a:pPr>
            <a:br>
              <a:rPr lang="cs-CZ" b="0" i="0" dirty="0">
                <a:effectLst/>
                <a:latin typeface="Montserrat" panose="00000500000000000000" pitchFamily="2" charset="-18"/>
              </a:rPr>
            </a:br>
            <a:endParaRPr lang="cs-CZ" b="0" i="0" dirty="0">
              <a:effectLst/>
              <a:latin typeface="Montserrat" panose="00000500000000000000" pitchFamily="2" charset="-18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838200" y="856622"/>
            <a:ext cx="10515600" cy="514475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cs-CZ" sz="2200" noProof="1"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cs-CZ" sz="2000" noProof="1">
                <a:cs typeface="Arial" panose="020B0604020202020204" pitchFamily="34" charset="0"/>
              </a:rPr>
              <a:t>Konference na aktuální společenská témata pro žáky středních škol </a:t>
            </a:r>
            <a:br>
              <a:rPr lang="cs-CZ" sz="2000" noProof="1">
                <a:cs typeface="Arial" panose="020B0604020202020204" pitchFamily="34" charset="0"/>
              </a:rPr>
            </a:br>
            <a:r>
              <a:rPr lang="cs-CZ" sz="2000" noProof="1">
                <a:cs typeface="Arial" panose="020B0604020202020204" pitchFamily="34" charset="0"/>
              </a:rPr>
              <a:t>a studenty vyšších odborných škol</a:t>
            </a:r>
          </a:p>
          <a:p>
            <a:r>
              <a:rPr lang="cs-CZ" sz="2000" noProof="1">
                <a:cs typeface="Arial" panose="020B0604020202020204" pitchFamily="34" charset="0"/>
              </a:rPr>
              <a:t>Školní kola - krajská kola - celostátní finále</a:t>
            </a:r>
          </a:p>
          <a:p>
            <a:pPr marL="0" lvl="0" indent="0">
              <a:spcBef>
                <a:spcPts val="600"/>
              </a:spcBef>
              <a:buNone/>
            </a:pPr>
            <a:endParaRPr lang="cs-CZ" sz="2000" noProof="1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000" dirty="0"/>
              <a:t>Účastníci si vyberou jedno z vyhlášených témat,  vytvoří prezentaci a předvedou ji v rámci konference. Na prezentaci může pracovat více žáků.</a:t>
            </a:r>
          </a:p>
          <a:p>
            <a:pPr marL="0" lvl="0" indent="0">
              <a:spcBef>
                <a:spcPts val="600"/>
              </a:spcBef>
              <a:buNone/>
            </a:pPr>
            <a:endParaRPr lang="cs-CZ" sz="2000" dirty="0"/>
          </a:p>
          <a:p>
            <a:pPr algn="just">
              <a:spcBef>
                <a:spcPts val="600"/>
              </a:spcBef>
            </a:pPr>
            <a:r>
              <a:rPr lang="cs-CZ" sz="2000" dirty="0"/>
              <a:t>Po každém tematickém bloku následuje diskuze mezi přednášejícími a účastníky v sále, kterou moderuje psycholog. Do diskuze se zapojují spolužáci, pedagogové, zástupci státních a krajských  institucí a odborníci na vyhlášená témata</a:t>
            </a:r>
            <a:r>
              <a:rPr lang="cs-CZ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dirty="0"/>
          </a:p>
          <a:p>
            <a:pPr algn="just">
              <a:spcBef>
                <a:spcPts val="600"/>
              </a:spcBef>
            </a:pPr>
            <a:r>
              <a:rPr lang="cs-CZ" sz="2000" dirty="0"/>
              <a:t>Konference jsou vysílány online.</a:t>
            </a:r>
          </a:p>
          <a:p>
            <a:pPr algn="just">
              <a:spcBef>
                <a:spcPts val="600"/>
              </a:spcBef>
            </a:pPr>
            <a:endParaRPr lang="cs-CZ" dirty="0"/>
          </a:p>
          <a:p>
            <a:pPr algn="just">
              <a:spcBef>
                <a:spcPts val="600"/>
              </a:spcBef>
            </a:pPr>
            <a:endParaRPr lang="cs-CZ" dirty="0"/>
          </a:p>
          <a:p>
            <a:pPr algn="just">
              <a:spcBef>
                <a:spcPts val="600"/>
              </a:spcBef>
            </a:pPr>
            <a:endParaRPr lang="cs-CZ" dirty="0"/>
          </a:p>
          <a:p>
            <a:pPr marL="0" lvl="0" indent="0" algn="just">
              <a:spcBef>
                <a:spcPts val="600"/>
              </a:spcBef>
              <a:buNone/>
            </a:pPr>
            <a:endParaRPr lang="cs-CZ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0" lvl="0" indent="0">
              <a:spcBef>
                <a:spcPts val="600"/>
              </a:spcBef>
              <a:buNone/>
            </a:pPr>
            <a:endParaRPr lang="cs-CZ" dirty="0"/>
          </a:p>
          <a:p>
            <a:pPr rtl="0"/>
            <a:endParaRPr lang="cs-CZ" noProof="1"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C4027DA-C411-99F6-BB93-F875EC19F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pic>
        <p:nvPicPr>
          <p:cNvPr id="3" name="Obrázek 5" descr="dělej_bily_logo.PNG">
            <a:extLst>
              <a:ext uri="{FF2B5EF4-FFF2-40B4-BE49-F238E27FC236}">
                <a16:creationId xmlns:a16="http://schemas.microsoft.com/office/drawing/2014/main" id="{0A954A73-6EC4-299C-EAFC-10D6B839CCAF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44002-DDCA-3A6A-71EA-0C2378E3D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94645-52C3-0B8A-C4FE-B65F60FA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628900"/>
            <a:ext cx="4432947" cy="1600200"/>
          </a:xfrm>
        </p:spPr>
        <p:txBody>
          <a:bodyPr rtlCol="0">
            <a:normAutofit fontScale="90000"/>
          </a:bodyPr>
          <a:lstStyle/>
          <a:p>
            <a:pPr rtl="0"/>
            <a:br>
              <a:rPr lang="cs-CZ" noProof="1">
                <a:latin typeface="+mn-lt"/>
                <a:cs typeface="Arial" panose="020B0604020202020204" pitchFamily="34" charset="0"/>
              </a:rPr>
            </a:br>
            <a:br>
              <a:rPr lang="cs-CZ" noProof="1">
                <a:latin typeface="+mn-lt"/>
                <a:cs typeface="Arial" panose="020B0604020202020204" pitchFamily="34" charset="0"/>
              </a:rPr>
            </a:br>
            <a:br>
              <a:rPr lang="cs-CZ" noProof="1">
                <a:latin typeface="+mn-lt"/>
                <a:cs typeface="Arial" panose="020B0604020202020204" pitchFamily="34" charset="0"/>
              </a:rPr>
            </a:br>
            <a:br>
              <a:rPr lang="cs-CZ" noProof="1">
                <a:latin typeface="+mn-lt"/>
                <a:cs typeface="Arial" panose="020B0604020202020204" pitchFamily="34" charset="0"/>
              </a:rPr>
            </a:br>
            <a:br>
              <a:rPr lang="cs-CZ" noProof="1">
                <a:latin typeface="+mn-lt"/>
                <a:cs typeface="Arial" panose="020B0604020202020204" pitchFamily="34" charset="0"/>
              </a:rPr>
            </a:br>
            <a:endParaRPr lang="cs-CZ" noProof="1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B38217F-F08A-EDD4-9758-67D6AADCF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85CEC75-6B34-0183-A88D-2D35F82D3A11}"/>
              </a:ext>
            </a:extLst>
          </p:cNvPr>
          <p:cNvSpPr txBox="1"/>
          <p:nvPr/>
        </p:nvSpPr>
        <p:spPr>
          <a:xfrm>
            <a:off x="363634" y="1478932"/>
            <a:ext cx="881043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Co není </a:t>
            </a:r>
          </a:p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Rada mladších</a:t>
            </a: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400" b="1" dirty="0">
              <a:solidFill>
                <a:srgbClr val="00B0F0"/>
              </a:solidFill>
            </a:endParaRPr>
          </a:p>
          <a:p>
            <a:endParaRPr lang="cs-CZ" sz="4400" b="1" dirty="0">
              <a:solidFill>
                <a:srgbClr val="00B0F0"/>
              </a:solidFill>
              <a:latin typeface="+mn-lt"/>
            </a:endParaRPr>
          </a:p>
          <a:p>
            <a:r>
              <a:rPr lang="cs-CZ" sz="4400" b="1" dirty="0">
                <a:solidFill>
                  <a:srgbClr val="00B0F0"/>
                </a:solidFill>
              </a:rPr>
              <a:t> </a:t>
            </a:r>
          </a:p>
          <a:p>
            <a:r>
              <a:rPr lang="cs-CZ" sz="4400" b="1" dirty="0">
                <a:solidFill>
                  <a:srgbClr val="00B0F0"/>
                </a:solidFill>
                <a:latin typeface="+mn-lt"/>
              </a:rPr>
              <a:t> </a:t>
            </a:r>
            <a:endParaRPr lang="cs-CZ" sz="4400" dirty="0"/>
          </a:p>
        </p:txBody>
      </p:sp>
      <p:pic>
        <p:nvPicPr>
          <p:cNvPr id="8" name="Zástupný symbol obrázku 7" descr="Obsah obrázku Lidská tvář, oblečení, osoba, žena&#10;&#10;Obsah vygenerovaný umělou inteligencí může být nesprávný.">
            <a:extLst>
              <a:ext uri="{FF2B5EF4-FFF2-40B4-BE49-F238E27FC236}">
                <a16:creationId xmlns:a16="http://schemas.microsoft.com/office/drawing/2014/main" id="{7049FCB2-A664-BB88-5FA9-F62B250086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587810" y="1478932"/>
            <a:ext cx="6172200" cy="4873625"/>
          </a:xfrm>
        </p:spPr>
      </p:pic>
      <p:pic>
        <p:nvPicPr>
          <p:cNvPr id="9" name="Obrázek 5" descr="dělej_bily_logo.PNG">
            <a:extLst>
              <a:ext uri="{FF2B5EF4-FFF2-40B4-BE49-F238E27FC236}">
                <a16:creationId xmlns:a16="http://schemas.microsoft.com/office/drawing/2014/main" id="{FE4FCEFD-FC35-CC8A-5CDD-85DECED8D8C5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63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AF01E-2691-E27D-35D9-73AB170D6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8999206B-0393-5057-1325-53DE93E5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060"/>
            <a:ext cx="10515600" cy="1325563"/>
          </a:xfrm>
        </p:spPr>
        <p:txBody>
          <a:bodyPr rtlCol="0"/>
          <a:lstStyle/>
          <a:p>
            <a:pPr algn="l">
              <a:spcAft>
                <a:spcPts val="750"/>
              </a:spcAft>
            </a:pPr>
            <a:br>
              <a:rPr lang="cs-CZ" b="0" i="0" dirty="0">
                <a:effectLst/>
                <a:latin typeface="Montserrat" panose="00000500000000000000" pitchFamily="2" charset="-18"/>
              </a:rPr>
            </a:br>
            <a:endParaRPr lang="cs-CZ" b="0" i="0" dirty="0">
              <a:effectLst/>
              <a:latin typeface="Montserrat" panose="00000500000000000000" pitchFamily="2" charset="-18"/>
            </a:endParaRP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783814B1-335D-C2DC-C56F-27A02305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4" y="1109831"/>
            <a:ext cx="10515600" cy="514475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cs-CZ" noProof="1">
              <a:cs typeface="Arial" panose="020B0604020202020204" pitchFamily="34" charset="0"/>
            </a:endParaRPr>
          </a:p>
          <a:p>
            <a:r>
              <a:rPr lang="cs-CZ" sz="2000" noProof="1">
                <a:cs typeface="Arial" panose="020B0604020202020204" pitchFamily="34" charset="0"/>
              </a:rPr>
              <a:t>Soutěž, kde vítězí nejpropracovanější a nejefektnější příspěvky.</a:t>
            </a:r>
          </a:p>
          <a:p>
            <a:r>
              <a:rPr lang="cs-CZ" sz="2000" noProof="1">
                <a:cs typeface="Arial" panose="020B0604020202020204" pitchFamily="34" charset="0"/>
              </a:rPr>
              <a:t>Jde nám o sílu a autenticitu příspěvku.</a:t>
            </a:r>
          </a:p>
          <a:p>
            <a:r>
              <a:rPr lang="cs-CZ" sz="2000" noProof="1">
                <a:cs typeface="Arial" panose="020B0604020202020204" pitchFamily="34" charset="0"/>
              </a:rPr>
              <a:t>Vítězem je každý, kdo sebere odvahu a nebojí se prezentovat své názory a pocity před širokým publikem v sále a online.</a:t>
            </a:r>
            <a:endParaRPr lang="cs-CZ" sz="2000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lvl="0" indent="0">
              <a:spcBef>
                <a:spcPts val="600"/>
              </a:spcBef>
              <a:buNone/>
            </a:pPr>
            <a:endParaRPr lang="cs-CZ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0" lvl="0" indent="0">
              <a:spcBef>
                <a:spcPts val="600"/>
              </a:spcBef>
              <a:buNone/>
            </a:pPr>
            <a:endParaRPr lang="cs-CZ" dirty="0"/>
          </a:p>
          <a:p>
            <a:pPr rtl="0"/>
            <a:endParaRPr lang="cs-CZ" noProof="1"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E8D0D5-0D0E-44D5-A94C-D4E9B0242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pic>
        <p:nvPicPr>
          <p:cNvPr id="4" name="Obrázek 3" descr="Obsah obrázku oblečení, osoba, zeď, interiér&#10;&#10;Obsah vygenerovaný umělou inteligencí může být nesprávný.">
            <a:extLst>
              <a:ext uri="{FF2B5EF4-FFF2-40B4-BE49-F238E27FC236}">
                <a16:creationId xmlns:a16="http://schemas.microsoft.com/office/drawing/2014/main" id="{2583E84F-6986-04DF-9B29-F220FEB73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5" y="2848926"/>
            <a:ext cx="5257800" cy="3505201"/>
          </a:xfrm>
          <a:prstGeom prst="rect">
            <a:avLst/>
          </a:prstGeom>
        </p:spPr>
      </p:pic>
      <p:pic>
        <p:nvPicPr>
          <p:cNvPr id="5" name="Obrázek 5" descr="dělej_bily_logo.PNG">
            <a:extLst>
              <a:ext uri="{FF2B5EF4-FFF2-40B4-BE49-F238E27FC236}">
                <a16:creationId xmlns:a16="http://schemas.microsoft.com/office/drawing/2014/main" id="{FC94FE27-65EF-1476-9F15-618135DD51BA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94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1F5AD-0A91-F5D3-A38B-E109997CB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4AE684-C53C-AF54-A1DF-3E492DFA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628900"/>
            <a:ext cx="4432947" cy="1600200"/>
          </a:xfrm>
        </p:spPr>
        <p:txBody>
          <a:bodyPr rtlCol="0">
            <a:normAutofit fontScale="90000"/>
          </a:bodyPr>
          <a:lstStyle/>
          <a:p>
            <a:pPr rtl="0"/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noProof="1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12327F-4C0C-BBAC-71D5-53A090775504}"/>
              </a:ext>
            </a:extLst>
          </p:cNvPr>
          <p:cNvSpPr txBox="1"/>
          <p:nvPr/>
        </p:nvSpPr>
        <p:spPr>
          <a:xfrm>
            <a:off x="397469" y="1310594"/>
            <a:ext cx="472783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</a:rPr>
              <a:t>Kdo jsou účastníci</a:t>
            </a:r>
            <a:endParaRPr lang="cs-CZ" sz="4400" dirty="0">
              <a:solidFill>
                <a:schemeClr val="accent1"/>
              </a:solidFill>
              <a:latin typeface="+mn-lt"/>
            </a:endParaRPr>
          </a:p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Rady mladších</a:t>
            </a: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400" b="1" dirty="0">
              <a:solidFill>
                <a:srgbClr val="00B0F0"/>
              </a:solidFill>
              <a:latin typeface="+mn-lt"/>
            </a:endParaRPr>
          </a:p>
          <a:p>
            <a:r>
              <a:rPr lang="cs-CZ" sz="4400" b="1" dirty="0">
                <a:solidFill>
                  <a:srgbClr val="00B0F0"/>
                </a:solidFill>
              </a:rPr>
              <a:t> </a:t>
            </a:r>
          </a:p>
          <a:p>
            <a:r>
              <a:rPr lang="cs-CZ" sz="4400" b="1" dirty="0">
                <a:solidFill>
                  <a:srgbClr val="00B0F0"/>
                </a:solidFill>
                <a:latin typeface="+mn-lt"/>
              </a:rPr>
              <a:t> </a:t>
            </a:r>
            <a:endParaRPr lang="cs-CZ" sz="4400" dirty="0"/>
          </a:p>
        </p:txBody>
      </p:sp>
      <p:pic>
        <p:nvPicPr>
          <p:cNvPr id="9" name="Zástupný symbol obrázku 8" descr="Obsah obrázku interiér, počítač, nábytek, computer&#10;&#10;Obsah vygenerovaný umělou inteligencí může být nesprávný.">
            <a:extLst>
              <a:ext uri="{FF2B5EF4-FFF2-40B4-BE49-F238E27FC236}">
                <a16:creationId xmlns:a16="http://schemas.microsoft.com/office/drawing/2014/main" id="{503A77FA-4043-8DC9-470C-D427450448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481767" y="1310594"/>
            <a:ext cx="6172200" cy="487362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AE30CA3-4719-D521-4D3C-0422E57B2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73396"/>
            <a:ext cx="2816977" cy="1237198"/>
          </a:xfrm>
          <a:prstGeom prst="rect">
            <a:avLst/>
          </a:prstGeom>
        </p:spPr>
      </p:pic>
      <p:pic>
        <p:nvPicPr>
          <p:cNvPr id="11" name="Obrázek 5" descr="dělej_bily_logo.PNG">
            <a:extLst>
              <a:ext uri="{FF2B5EF4-FFF2-40B4-BE49-F238E27FC236}">
                <a16:creationId xmlns:a16="http://schemas.microsoft.com/office/drawing/2014/main" id="{3F6F6C2C-0CEB-A7E8-604D-67CB7B615A1C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13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F07C-6A3E-8912-6739-BAC90BA10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66D2A25-F362-D4A8-446F-747581769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264" y="358515"/>
            <a:ext cx="3808064" cy="32384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6CEB22-F014-45F1-C5EA-8CA98F40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31" y="2140465"/>
            <a:ext cx="2929373" cy="338778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13B2BC1-7CA6-FF4D-505B-FF931DD58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964" y="3429000"/>
            <a:ext cx="5088788" cy="341957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965709B-2E1A-D899-0D89-8A74736F68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pic>
        <p:nvPicPr>
          <p:cNvPr id="16" name="Obrázek 5" descr="dělej_bily_logo.PNG">
            <a:extLst>
              <a:ext uri="{FF2B5EF4-FFF2-40B4-BE49-F238E27FC236}">
                <a16:creationId xmlns:a16="http://schemas.microsoft.com/office/drawing/2014/main" id="{9C62BD9D-87F7-C43A-8C59-C1C0199CFD51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A73CA93-6725-0B65-07E0-646DFDD2487E}"/>
              </a:ext>
            </a:extLst>
          </p:cNvPr>
          <p:cNvSpPr txBox="1"/>
          <p:nvPr/>
        </p:nvSpPr>
        <p:spPr>
          <a:xfrm>
            <a:off x="477527" y="621862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</a:rPr>
              <a:t>Žáci a studenti</a:t>
            </a:r>
            <a:endParaRPr lang="cs-CZ" sz="4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50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5EE02204-F7E8-8AA5-3257-89594E5C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pic>
        <p:nvPicPr>
          <p:cNvPr id="16" name="Obrázek 5" descr="dělej_bily_logo.PNG">
            <a:extLst>
              <a:ext uri="{FF2B5EF4-FFF2-40B4-BE49-F238E27FC236}">
                <a16:creationId xmlns:a16="http://schemas.microsoft.com/office/drawing/2014/main" id="{FBC773AD-67FE-9452-C013-AA19DDB3871F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EB8BCDD-4674-F26D-FEBE-3F8F4E4F7FEE}"/>
              </a:ext>
            </a:extLst>
          </p:cNvPr>
          <p:cNvSpPr txBox="1"/>
          <p:nvPr/>
        </p:nvSpPr>
        <p:spPr>
          <a:xfrm>
            <a:off x="477527" y="621862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accent1"/>
                </a:solidFill>
              </a:rPr>
              <a:t>odborníci</a:t>
            </a:r>
            <a:endParaRPr lang="cs-CZ" sz="4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9EBDBAC-BCE4-5E0E-30A2-814DC74E0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" y="1432842"/>
            <a:ext cx="8171951" cy="368915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68E297ED-5807-D37E-7490-072941AB9806}"/>
              </a:ext>
            </a:extLst>
          </p:cNvPr>
          <p:cNvSpPr txBox="1"/>
          <p:nvPr/>
        </p:nvSpPr>
        <p:spPr>
          <a:xfrm>
            <a:off x="3023119" y="5225087"/>
            <a:ext cx="8759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accent1"/>
                </a:solidFill>
              </a:rPr>
              <a:t>z</a:t>
            </a:r>
            <a:r>
              <a:rPr lang="cs-CZ" sz="4000" dirty="0">
                <a:solidFill>
                  <a:schemeClr val="accent1"/>
                </a:solidFill>
                <a:latin typeface="+mn-lt"/>
              </a:rPr>
              <a:t>ástupci krajských a státních institucí </a:t>
            </a:r>
          </a:p>
        </p:txBody>
      </p:sp>
    </p:spTree>
    <p:extLst>
      <p:ext uri="{BB962C8B-B14F-4D97-AF65-F5344CB8AC3E}">
        <p14:creationId xmlns:p14="http://schemas.microsoft.com/office/powerpoint/2010/main" val="196194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2AFF8-A518-75DB-59E7-CE4C736B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ACB11-83DC-1BDA-16DC-2F1EAE94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2628900"/>
            <a:ext cx="4432947" cy="1600200"/>
          </a:xfrm>
        </p:spPr>
        <p:txBody>
          <a:bodyPr rtlCol="0">
            <a:normAutofit fontScale="90000"/>
          </a:bodyPr>
          <a:lstStyle/>
          <a:p>
            <a:pPr rtl="0"/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noProof="1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E4643163-7A09-C64B-ADE4-6DAD1F8581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/>
        </p:blipFill>
        <p:spPr>
          <a:xfrm>
            <a:off x="5587810" y="1468761"/>
            <a:ext cx="6172200" cy="4873625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9C3A886-40D0-C706-9575-1A5DB5B08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3" y="129379"/>
            <a:ext cx="2816977" cy="123719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9CD48B-4A48-6400-BF5C-DB76B71E7E7C}"/>
              </a:ext>
            </a:extLst>
          </p:cNvPr>
          <p:cNvSpPr txBox="1"/>
          <p:nvPr/>
        </p:nvSpPr>
        <p:spPr>
          <a:xfrm>
            <a:off x="431990" y="1412583"/>
            <a:ext cx="881043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Cíle </a:t>
            </a:r>
          </a:p>
          <a:p>
            <a:r>
              <a:rPr lang="cs-CZ" sz="4400" dirty="0">
                <a:solidFill>
                  <a:schemeClr val="accent1"/>
                </a:solidFill>
                <a:latin typeface="+mn-lt"/>
              </a:rPr>
              <a:t>Rady mladších</a:t>
            </a: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400" b="1" dirty="0">
              <a:solidFill>
                <a:srgbClr val="00B0F0"/>
              </a:solidFill>
            </a:endParaRPr>
          </a:p>
          <a:p>
            <a:endParaRPr lang="cs-CZ" sz="4400" b="1" dirty="0">
              <a:solidFill>
                <a:srgbClr val="00B0F0"/>
              </a:solidFill>
              <a:latin typeface="+mn-lt"/>
            </a:endParaRPr>
          </a:p>
          <a:p>
            <a:r>
              <a:rPr lang="cs-CZ" sz="4400" b="1" dirty="0">
                <a:solidFill>
                  <a:srgbClr val="00B0F0"/>
                </a:solidFill>
              </a:rPr>
              <a:t> </a:t>
            </a:r>
          </a:p>
          <a:p>
            <a:r>
              <a:rPr lang="cs-CZ" sz="4400" b="1" dirty="0">
                <a:solidFill>
                  <a:srgbClr val="00B0F0"/>
                </a:solidFill>
                <a:latin typeface="+mn-lt"/>
              </a:rPr>
              <a:t> </a:t>
            </a:r>
            <a:endParaRPr lang="cs-CZ" sz="4400" dirty="0"/>
          </a:p>
        </p:txBody>
      </p:sp>
      <p:pic>
        <p:nvPicPr>
          <p:cNvPr id="4" name="Obrázek 5" descr="dělej_bily_logo.PNG">
            <a:extLst>
              <a:ext uri="{FF2B5EF4-FFF2-40B4-BE49-F238E27FC236}">
                <a16:creationId xmlns:a16="http://schemas.microsoft.com/office/drawing/2014/main" id="{3035101D-319F-D108-5304-A465BC2F3ECC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6687" y="5845895"/>
            <a:ext cx="1569901" cy="6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06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 2013–2022">
  <a:themeElements>
    <a:clrScheme name="Motiv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399</TotalTime>
  <Words>690</Words>
  <Application>Microsoft Office PowerPoint</Application>
  <PresentationFormat>Širokoúhlá obrazovka</PresentationFormat>
  <Paragraphs>159</Paragraphs>
  <Slides>22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Montserrat</vt:lpstr>
      <vt:lpstr>Oswald</vt:lpstr>
      <vt:lpstr>Wingdings</vt:lpstr>
      <vt:lpstr>Motiv Office 2013–2022</vt:lpstr>
      <vt:lpstr>Představení projektu Rada mladších</vt:lpstr>
      <vt:lpstr>     </vt:lpstr>
      <vt:lpstr> </vt:lpstr>
      <vt:lpstr>     </vt:lpstr>
      <vt:lpstr> </vt:lpstr>
      <vt:lpstr>     </vt:lpstr>
      <vt:lpstr>Prezentace aplikace PowerPoint</vt:lpstr>
      <vt:lpstr>Prezentace aplikace PowerPoint</vt:lpstr>
      <vt:lpstr>     </vt:lpstr>
      <vt:lpstr>                     </vt:lpstr>
      <vt:lpstr>     </vt:lpstr>
      <vt:lpstr>Prezentace aplikace PowerPoint</vt:lpstr>
      <vt:lpstr>     </vt:lpstr>
      <vt:lpstr>Prezentace aplikace PowerPoint</vt:lpstr>
      <vt:lpstr>Prezentace aplikace PowerPoint</vt:lpstr>
      <vt:lpstr>     </vt:lpstr>
      <vt:lpstr>Prezentace aplikace PowerPoint</vt:lpstr>
      <vt:lpstr>Prezentace aplikace PowerPoint</vt:lpstr>
      <vt:lpstr>Prezentace aplikace PowerPoint</vt:lpstr>
      <vt:lpstr>Prezentace aplikace PowerPoint</vt:lpstr>
      <vt:lpstr>12. ročník Rady mladších </vt:lpstr>
      <vt:lpstr>  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 Havlíková</dc:creator>
  <cp:lastModifiedBy>Jana Havlíková</cp:lastModifiedBy>
  <cp:revision>1</cp:revision>
  <dcterms:created xsi:type="dcterms:W3CDTF">2025-03-31T16:53:34Z</dcterms:created>
  <dcterms:modified xsi:type="dcterms:W3CDTF">2025-04-02T13:26:23Z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